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7" r:id="rId2"/>
    <p:sldId id="278" r:id="rId3"/>
    <p:sldId id="279" r:id="rId4"/>
    <p:sldId id="280" r:id="rId5"/>
    <p:sldId id="281" r:id="rId6"/>
    <p:sldId id="282" r:id="rId7"/>
    <p:sldId id="285" r:id="rId8"/>
    <p:sldId id="284" r:id="rId9"/>
    <p:sldId id="274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C7469-5724-4436-B736-E40B807C2076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916F2-B694-4269-9395-910078E66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2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2052108"/>
            <a:ext cx="8136904" cy="42572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Естествознания</a:t>
            </a:r>
          </a:p>
          <a:p>
            <a:pPr marL="571500" indent="-571500">
              <a:buFontTx/>
              <a:buChar char="-"/>
            </a:pPr>
            <a:endParaRPr lang="ru-RU" sz="2000" dirty="0" smtClean="0"/>
          </a:p>
          <a:p>
            <a:pPr marL="571500" indent="-571500">
              <a:buFontTx/>
              <a:buChar char="-"/>
            </a:pPr>
            <a:r>
              <a:rPr lang="ru-RU" sz="2400" dirty="0" smtClean="0"/>
              <a:t>Знакомство с соковыжималкой (правила безопасного использования</a:t>
            </a:r>
            <a:endParaRPr lang="ru-RU" sz="2400" dirty="0" smtClean="0"/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Приготовление сока</a:t>
            </a:r>
            <a:endParaRPr lang="ru-RU" sz="2400" dirty="0" smtClean="0"/>
          </a:p>
          <a:p>
            <a:pPr marL="457200" indent="-457200">
              <a:buFontTx/>
              <a:buChar char="-"/>
            </a:pPr>
            <a:r>
              <a:rPr lang="ru-RU" sz="2400" dirty="0" smtClean="0"/>
              <a:t>Решение проблемного вопроса «Почему в магазине нет картофельного сока?»</a:t>
            </a:r>
            <a:endParaRPr lang="ru-RU" sz="24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4000" dirty="0" smtClean="0"/>
          </a:p>
          <a:p>
            <a:pPr marL="457200" indent="-457200">
              <a:buFontTx/>
              <a:buChar char="-"/>
            </a:pPr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/>
          <a:lstStyle/>
          <a:p>
            <a:r>
              <a:rPr lang="ru-RU" dirty="0" smtClean="0"/>
              <a:t>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568952" cy="252028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Беседа на круге «Какой бывает сок?»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Проблемная ситуация (вопрос ребенка)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«Почему </a:t>
            </a:r>
            <a:r>
              <a:rPr lang="ru-RU" sz="2400" dirty="0" smtClean="0">
                <a:solidFill>
                  <a:schemeClr val="tx1"/>
                </a:solidFill>
              </a:rPr>
              <a:t>в магазине не продается картофельный сок</a:t>
            </a:r>
            <a:r>
              <a:rPr lang="ru-RU" sz="2400" dirty="0" smtClean="0">
                <a:solidFill>
                  <a:schemeClr val="tx1"/>
                </a:solidFill>
              </a:rPr>
              <a:t>?»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Попробуем ответить на этот вопрос в центре естествознания.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DNS\Desktop\женя\занятия\занятия сентябрь\100SSCAM\SDC131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2" y="476672"/>
            <a:ext cx="4330138" cy="3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женя\занятия\занятия сентябрь\100SSCAM\SDC1319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76672"/>
            <a:ext cx="4330139" cy="3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7838256" cy="1143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Для этого нам понадобится соковыжималка.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Мы попробуем сделать сок из </a:t>
            </a:r>
            <a:r>
              <a:rPr lang="ru-RU" sz="2400" dirty="0" smtClean="0">
                <a:solidFill>
                  <a:schemeClr val="tx1"/>
                </a:solidFill>
              </a:rPr>
              <a:t>моркови, апельсина и картофеля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DNS\Desktop\женя\занятия\занятия сентябрь\100SSCAM\SDC131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4" y="692696"/>
            <a:ext cx="4042106" cy="30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NS\Desktop\женя\занятия\занятия сентябрь\100SSCAM\SDC132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92696"/>
            <a:ext cx="4042106" cy="30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7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Для начала помощники очистят кожуру.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 еще для </a:t>
            </a:r>
            <a:r>
              <a:rPr lang="ru-RU" sz="2400" dirty="0">
                <a:solidFill>
                  <a:schemeClr val="tx1"/>
                </a:solidFill>
              </a:rPr>
              <a:t>соковыжималки</a:t>
            </a:r>
            <a:r>
              <a:rPr lang="ru-RU" sz="2400" dirty="0" smtClean="0">
                <a:solidFill>
                  <a:schemeClr val="tx1"/>
                </a:solidFill>
              </a:rPr>
              <a:t> надо порезать все на небольшие кусочки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NS\Desktop\женя\занятия\занятия сентябрь\100SSCAM\SDC132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2" y="548680"/>
            <a:ext cx="4234128" cy="31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48680"/>
            <a:ext cx="4329113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19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Работаем с электроприбором осторожно и только со взрослыми!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Первым получили </a:t>
            </a:r>
            <a:r>
              <a:rPr lang="ru-RU" sz="2400" dirty="0" smtClean="0">
                <a:solidFill>
                  <a:schemeClr val="tx1"/>
                </a:solidFill>
              </a:rPr>
              <a:t>морковный сок!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NS\Desktop\женя\занятия\занятия сентябрь\100SSCAM\SDC132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59" y="439473"/>
            <a:ext cx="4330138" cy="3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" y="548680"/>
            <a:ext cx="423703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Так же быстро и аккуратно получили апельсиновый и картофельный сок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1488"/>
            <a:ext cx="4225135" cy="317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10368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2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Сравним количество сока. Из 2-х апельсинов вышло больше сока, чем из </a:t>
            </a:r>
            <a:r>
              <a:rPr lang="ru-RU" sz="2400" dirty="0">
                <a:solidFill>
                  <a:schemeClr val="tx1"/>
                </a:solidFill>
              </a:rPr>
              <a:t>4</a:t>
            </a:r>
            <a:r>
              <a:rPr lang="ru-RU" sz="2400" dirty="0" smtClean="0">
                <a:solidFill>
                  <a:schemeClr val="tx1"/>
                </a:solidFill>
              </a:rPr>
              <a:t>-х морковок и 6-ти картофелин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Вывод: сок из картофеля делать невыгодно!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DNS\Desktop\женя\занятия\занятия сентябрь\100SSCAM\SDC132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2" y="548680"/>
            <a:ext cx="4234128" cy="31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женя\занятия\занятия сентябрь\100SSCAM\SDC132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620688"/>
            <a:ext cx="4138117" cy="31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9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550224" cy="1143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Пробуем на вкус и на запах. Морковка и апельсин очень вкусные и приятные. А картофельный сок не понравился никому!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NS\Desktop\женя\занятия\занятия сентябрь\100SSCAM\SDC132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2" y="476672"/>
            <a:ext cx="4330138" cy="3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женя\занятия\занятия сентябрь\100SSCAM\SDC133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76672"/>
            <a:ext cx="4330138" cy="3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0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013176"/>
            <a:ext cx="7848872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Вывод: Если картофельный сок невыгодно выжимать, и он неприятный на вкус и запах, то его никто не будет покупать. Поэтому его и нет в магазинах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NS\Desktop\женя\занятия\занятия сентябрь\100SSCAM\SDC132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5648"/>
            <a:ext cx="6192688" cy="43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848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130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ЦЕНТР</vt:lpstr>
      <vt:lpstr>Беседа на круге «Какой бывает сок?» Проблемная ситуация (вопрос ребенка) «Почему в магазине не продается картофельный сок?» Попробуем ответить на этот вопрос в центре естествознания.</vt:lpstr>
      <vt:lpstr>Для этого нам понадобится соковыжималка.  Мы попробуем сделать сок из моркови, апельсина и картофеля</vt:lpstr>
      <vt:lpstr>Для начала помощники очистят кожуру. А еще для соковыжималки надо порезать все на небольшие кусочки</vt:lpstr>
      <vt:lpstr>Работаем с электроприбором осторожно и только со взрослыми! Первым получили морковный сок!</vt:lpstr>
      <vt:lpstr>Так же быстро и аккуратно получили апельсиновый и картофельный сок</vt:lpstr>
      <vt:lpstr>Сравним количество сока. Из 2-х апельсинов вышло больше сока, чем из 4-х морковок и 6-ти картофелин Вывод: сок из картофеля делать невыгодно!</vt:lpstr>
      <vt:lpstr>Пробуем на вкус и на запах. Морковка и апельсин очень вкусные и приятные. А картофельный сок не понравился никому! </vt:lpstr>
      <vt:lpstr>Вывод: Если картофельный сок невыгодно выжимать, и он неприятный на вкус и запах, то его никто не будет покупать. Поэтому его и нет в магазинах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20</cp:revision>
  <cp:lastPrinted>2011-09-29T03:43:06Z</cp:lastPrinted>
  <dcterms:created xsi:type="dcterms:W3CDTF">2011-09-20T03:04:16Z</dcterms:created>
  <dcterms:modified xsi:type="dcterms:W3CDTF">2011-10-06T05:40:15Z</dcterms:modified>
</cp:coreProperties>
</file>