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4294967295"/>
          </p:nvPr>
        </p:nvSpPr>
        <p:spPr>
          <a:xfrm>
            <a:off x="395536" y="2060848"/>
            <a:ext cx="7618413" cy="1230313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Занятия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2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Второй круг</a:t>
            </a:r>
            <a:endParaRPr lang="ru-RU" dirty="0"/>
          </a:p>
        </p:txBody>
      </p:sp>
      <p:pic>
        <p:nvPicPr>
          <p:cNvPr id="9218" name="Picture 2" descr="C:\Users\DNS\Desktop\женя\занятия\занятия сентябрь\100SSCAM\SDC1330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87977"/>
            <a:ext cx="4150494" cy="311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NS\Desktop\женя\занятия\занятия сентябрь\100SSCAM\SDC1330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099" y="1340768"/>
            <a:ext cx="4227389" cy="328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659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Дети рассказывают , что они сделали.</a:t>
            </a:r>
            <a:endParaRPr lang="ru-RU" sz="2400" dirty="0"/>
          </a:p>
        </p:txBody>
      </p:sp>
      <p:pic>
        <p:nvPicPr>
          <p:cNvPr id="10242" name="Picture 2" descr="C:\Users\DNS\Desktop\женя\занятия\занятия сентябрь\100SSCAM\SDC1331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87977"/>
            <a:ext cx="4150494" cy="311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DNS\Desktop\женя\занятия\занятия сентябрь\100SSCAM\SDC1331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412846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88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Посмотрите какие мы – молодцы!</a:t>
            </a:r>
            <a:endParaRPr lang="ru-RU" sz="2400" dirty="0"/>
          </a:p>
        </p:txBody>
      </p:sp>
      <p:pic>
        <p:nvPicPr>
          <p:cNvPr id="11266" name="Picture 2" descr="C:\Users\DNS\Desktop\женя\занятия\занятия сентябрь\100SSCAM\SDC1331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33971"/>
            <a:ext cx="4222502" cy="316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DNS\Desktop\женя\занятия\занятия сентябрь\100SSCAM\SDC1331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422447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436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 занятию</a:t>
            </a:r>
            <a:endParaRPr lang="ru-RU" dirty="0"/>
          </a:p>
        </p:txBody>
      </p:sp>
      <p:pic>
        <p:nvPicPr>
          <p:cNvPr id="1026" name="Picture 2" descr="C:\Users\DNS\Desktop\женя\занятия\занятия сентябрь\100SSCAM\SDC1313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71" y="476672"/>
            <a:ext cx="4165568" cy="31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NS\Desktop\женя\занятия\занятия сентябрь\100SSCAM\SDC1313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4167684" cy="312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494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к занятию</a:t>
            </a:r>
          </a:p>
        </p:txBody>
      </p:sp>
      <p:pic>
        <p:nvPicPr>
          <p:cNvPr id="2050" name="Picture 2" descr="C:\Users\DNS\Desktop\женя\занятия\занятия сентябрь\100SSCAM\SDC1313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59" y="404664"/>
            <a:ext cx="4261579" cy="319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NS\Desktop\женя\занятия\занятия сентябрь\100SSCAM\SDC1312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263695" cy="319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086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5301208"/>
            <a:ext cx="7543800" cy="914400"/>
          </a:xfrm>
        </p:spPr>
        <p:txBody>
          <a:bodyPr/>
          <a:lstStyle/>
          <a:p>
            <a:r>
              <a:rPr lang="ru-RU" dirty="0" smtClean="0"/>
              <a:t>Презентация центров</a:t>
            </a:r>
            <a:endParaRPr lang="ru-RU" dirty="0"/>
          </a:p>
        </p:txBody>
      </p:sp>
      <p:pic>
        <p:nvPicPr>
          <p:cNvPr id="5122" name="Picture 2" descr="C:\Users\DNS\Desktop\женя\занятия\занятия сентябрь\100SSCAM\SDC132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6504384" cy="48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959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математики</a:t>
            </a:r>
            <a:endParaRPr lang="ru-RU" dirty="0"/>
          </a:p>
        </p:txBody>
      </p:sp>
      <p:pic>
        <p:nvPicPr>
          <p:cNvPr id="3074" name="Picture 2" descr="C:\Users\DNS\Desktop\женя\занятия\занятия сентябрь\100SSCAM\SDC1327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33971"/>
            <a:ext cx="4222502" cy="316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NS\Desktop\женя\занятия\занятия сентябрь\100SSCAM\SDC1327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4263695" cy="319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199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грамоты</a:t>
            </a:r>
            <a:endParaRPr lang="ru-RU" dirty="0"/>
          </a:p>
        </p:txBody>
      </p:sp>
      <p:pic>
        <p:nvPicPr>
          <p:cNvPr id="6146" name="Picture 2" descr="C:\Users\DNS\Desktop\женя\занятия\занятия сентябрь\100SSCAM\SDC1328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87977"/>
            <a:ext cx="4150494" cy="311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NS\Desktop\женя\занятия\занятия сентябрь\100SSCAM\SDC1327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4071673" cy="305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425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искусства</a:t>
            </a:r>
            <a:endParaRPr lang="ru-RU" dirty="0"/>
          </a:p>
        </p:txBody>
      </p:sp>
      <p:pic>
        <p:nvPicPr>
          <p:cNvPr id="4098" name="Picture 2" descr="C:\Users\DNS\Desktop\женя\занятия\занятия сентябрь\100SSCAM\SDC1327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59" y="404664"/>
            <a:ext cx="4261579" cy="319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NS\Desktop\женя\занятия\занятия сентябрь\100SSCAM\SDC1328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4263695" cy="319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686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естествознания</a:t>
            </a:r>
            <a:endParaRPr lang="ru-RU" dirty="0"/>
          </a:p>
        </p:txBody>
      </p:sp>
      <p:pic>
        <p:nvPicPr>
          <p:cNvPr id="7170" name="Picture 2" descr="C:\Users\DNS\Desktop\женя\занятия\занятия сентябрь\100SSCAM\SDC1328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59" y="404664"/>
            <a:ext cx="4261579" cy="319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NS\Desktop\женя\занятия\занятия сентябрь\100SSCAM\SDC1330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263695" cy="319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155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Если что-то не получается, то мы подскажем обязательно!</a:t>
            </a:r>
            <a:endParaRPr lang="ru-RU" sz="2400" dirty="0"/>
          </a:p>
        </p:txBody>
      </p:sp>
      <p:pic>
        <p:nvPicPr>
          <p:cNvPr id="8194" name="Picture 2" descr="C:\Users\DNS\Desktop\женя\занятия\занятия сентябрь\100SSCAM\SDC1329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87977"/>
            <a:ext cx="4150494" cy="311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NS\Desktop\женя\занятия\занятия сентябрь\100SSCAM\SDC1328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671" y="1268760"/>
            <a:ext cx="4386329" cy="328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2913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22</TotalTime>
  <Words>43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Базовая</vt:lpstr>
      <vt:lpstr>                       </vt:lpstr>
      <vt:lpstr>Подготовка к занятию</vt:lpstr>
      <vt:lpstr>Подготовка к занятию</vt:lpstr>
      <vt:lpstr>Презентация центров</vt:lpstr>
      <vt:lpstr>Центр математики</vt:lpstr>
      <vt:lpstr>Центр грамоты</vt:lpstr>
      <vt:lpstr>Центр искусства</vt:lpstr>
      <vt:lpstr>Центр естествознания</vt:lpstr>
      <vt:lpstr>Если что-то не получается, то мы подскажем обязательно!</vt:lpstr>
      <vt:lpstr>Второй круг</vt:lpstr>
      <vt:lpstr>Дети рассказывают , что они сделали.</vt:lpstr>
      <vt:lpstr>Посмотрите какие мы – 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6</cp:revision>
  <dcterms:created xsi:type="dcterms:W3CDTF">2011-10-04T02:13:06Z</dcterms:created>
  <dcterms:modified xsi:type="dcterms:W3CDTF">2011-10-06T07:22:00Z</dcterms:modified>
</cp:coreProperties>
</file>