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88" r:id="rId13"/>
    <p:sldId id="285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F3DC-C08C-4CE8-A8DE-66FA28976F7C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14D72-5E5F-4032-A408-36C42C2C0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14D72-5E5F-4032-A408-36C42C2C07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3C758-BD74-4764-9C35-B9EBCD9CB606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FB97C-2D61-4513-8ED1-98E0606BC64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4639F-365C-4987-A40F-8E81694784C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E0594-743D-4142-ADEB-805F6C0554C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540809-6A0C-42CA-BCAE-DB8325A52361}" type="datetimeFigureOut">
              <a:rPr lang="ru-RU" smtClean="0"/>
              <a:pPr/>
              <a:t>06.11.2011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59D11D-E88C-42B3-A9B8-6517AABB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quote.koreiz.ru/2008/09/12/net-poezii/portret-denisa-davydova-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812panorama.ru/i/1812_006.jp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marttravel.com/images/moscow-fire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amily-history.ru/pic/dia/11/26/0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se.sci-lib.com/pictures/00/03/248730354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narod.cln.ru/images/465a7f2cb60d4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hotoart.su/catalog/index.php?SECTION_ID=6&amp;ELEMENT_ID=7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351936" cy="184164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Урок-открытие  « Недаром помнит вся Россия…»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Защитникам Отечества посвящается…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Навстречу 200 л. Юбилею Отечественной войны 1812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Денис Давыдов</a:t>
            </a:r>
            <a:endParaRPr lang="ru-RU" b="1" dirty="0"/>
          </a:p>
        </p:txBody>
      </p:sp>
      <p:pic>
        <p:nvPicPr>
          <p:cNvPr id="4" name="Содержимое 3" descr="портрет Дениса Давыдова">
            <a:hlinkClick r:id="rId2" tooltip="&quot;портрет Дениса Давыдов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Выдающаяся храбрость, военные таланты, дар оригинального поэта сделали Дениса Давыдова одним из самых известных и любимых героев войны 1812 года.</a:t>
            </a:r>
            <a:endParaRPr lang="ru-RU" dirty="0"/>
          </a:p>
        </p:txBody>
      </p:sp>
      <p:pic>
        <p:nvPicPr>
          <p:cNvPr id="5" name="Содержимое 4" descr="О.Кипренский &quot;Портрет Е.В.Давыдова&quot;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О.Кипренский &quot;Портрет Е.В.Давыдова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Партизан</a:t>
            </a:r>
            <a:br>
              <a:rPr lang="ru-RU" sz="4000" b="1" dirty="0" smtClean="0"/>
            </a:br>
            <a:r>
              <a:rPr lang="ru-RU" sz="4000" dirty="0" smtClean="0"/>
              <a:t>отрывок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2808"/>
            <a:ext cx="8363272" cy="49751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Начальник в бурке на плечах,</a:t>
            </a:r>
          </a:p>
          <a:p>
            <a:r>
              <a:rPr lang="ru-RU" sz="2400" dirty="0" smtClean="0"/>
              <a:t>В косматой шапке кабардинской,</a:t>
            </a:r>
          </a:p>
          <a:p>
            <a:r>
              <a:rPr lang="ru-RU" sz="2400" dirty="0" smtClean="0"/>
              <a:t>Горит в передовых рядах</a:t>
            </a:r>
          </a:p>
          <a:p>
            <a:r>
              <a:rPr lang="ru-RU" sz="2400" dirty="0" smtClean="0"/>
              <a:t>Особой яростью воинской.</a:t>
            </a:r>
          </a:p>
          <a:p>
            <a:endParaRPr lang="ru-RU" sz="2400" dirty="0" smtClean="0"/>
          </a:p>
          <a:p>
            <a:r>
              <a:rPr lang="ru-RU" sz="2400" dirty="0" smtClean="0"/>
              <a:t>Сын белокаменной Москвы,</a:t>
            </a:r>
          </a:p>
          <a:p>
            <a:r>
              <a:rPr lang="ru-RU" sz="2400" dirty="0" smtClean="0"/>
              <a:t>Но рано брошенный в тревоги,</a:t>
            </a:r>
          </a:p>
          <a:p>
            <a:r>
              <a:rPr lang="ru-RU" sz="2400" dirty="0" smtClean="0"/>
              <a:t>Он жаждет сечи и молвы,</a:t>
            </a:r>
          </a:p>
          <a:p>
            <a:r>
              <a:rPr lang="ru-RU" sz="2400" dirty="0" smtClean="0"/>
              <a:t>А там что будет-вольны боги!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Денис Давыдов 1826 год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Басня И.А. Крылова «Волк на псарне»</a:t>
            </a:r>
            <a:endParaRPr lang="ru-RU" b="1" dirty="0"/>
          </a:p>
        </p:txBody>
      </p:sp>
      <p:pic>
        <p:nvPicPr>
          <p:cNvPr id="5" name="Содержимое 3" descr="http://sheba.spb.ru/lib/img/krylov12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06" y="1722438"/>
            <a:ext cx="34093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17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М.Ю. Лермонтов «Бородино»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3892" cy="506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620713"/>
            <a:ext cx="42481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Изведал враг в тот день немало,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значит русский бой удалый, </a:t>
            </a:r>
          </a:p>
          <a:p>
            <a:pPr algn="ctr"/>
            <a:endParaRPr lang="ru-RU" sz="2400" b="1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Наш рукопашный бой!..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Земля тряслась — как наши груди; </a:t>
            </a:r>
          </a:p>
          <a:p>
            <a:pPr algn="ctr"/>
            <a:endParaRPr lang="ru-RU" sz="2400" b="1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Смешались в кучу кони, люди,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И залпы тысячи орудий </a:t>
            </a:r>
          </a:p>
          <a:p>
            <a:pPr algn="ctr"/>
            <a:endParaRPr lang="ru-RU" sz="2400" b="1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Слились в протяжный вой... </a:t>
            </a:r>
          </a:p>
          <a:p>
            <a:pPr algn="ctr"/>
            <a:endParaRPr lang="ru-RU" sz="2400" b="1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b="1">
                <a:latin typeface="Monotype Corsiva" pitchFamily="66" charset="0"/>
              </a:rPr>
              <a:t>М.Ю. Лермонтов "Бородино"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45005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88913"/>
            <a:ext cx="45720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38455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22 августа (3 сентября) 1812 года русские войска подошли к Бородино. Здесь, в 12 км к западу от Можайска, в 120 км от Москвы, за р. Колоча. была избрана позиция. Местность позиции, занимавшей по фронту 8 км, представляла собой холмистую равнину, мостами изрезанную оврагами, с пологими скатами и покрытую кустарником. Протекавшие здесь реки и ручьи (Колоча, Семеновка, Стонец) были проходимы вброд.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88913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543300"/>
            <a:ext cx="4968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7540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 rot="10800000" flipV="1">
            <a:off x="323850" y="811213"/>
            <a:ext cx="3675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 центре позиции на Курганной высоте было сооружено укрепление на 18 орудий, получившее название "батарея Раевского". На высоте юго-западнее деревни Семеновской были укреплены три батареи по 12 орудий, получившие название "Багратионовы флеши".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47529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294063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6" name="Group 100"/>
          <p:cNvGraphicFramePr>
            <a:graphicFrameLocks noGrp="1"/>
          </p:cNvGraphicFramePr>
          <p:nvPr/>
        </p:nvGraphicFramePr>
        <p:xfrm>
          <a:off x="971550" y="404813"/>
          <a:ext cx="7848600" cy="2246948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Русские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Французы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125—130 тыс. человек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130—135 тыс. человек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 орудий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587 орудий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50277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3832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8" name="Picture 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1300"/>
            <a:ext cx="4354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Политрук В.Г. Клочков (защита Москвы  в 1941 году)</a:t>
            </a:r>
            <a:endParaRPr lang="ru-RU" b="1" dirty="0"/>
          </a:p>
        </p:txBody>
      </p:sp>
      <p:pic>
        <p:nvPicPr>
          <p:cNvPr id="4" name="il_fi" descr="http://www.hrono.ru/img/vov/klochkov_v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4726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известно, на 1 этапе войны русская армия отступала. Ей удалось соединиться в районе: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075240" cy="3745888"/>
          </a:xfrm>
        </p:spPr>
        <p:txBody>
          <a:bodyPr/>
          <a:lstStyle/>
          <a:p>
            <a:r>
              <a:rPr lang="ru-RU" dirty="0" smtClean="0"/>
              <a:t>1. Витебска</a:t>
            </a:r>
          </a:p>
          <a:p>
            <a:r>
              <a:rPr lang="ru-RU" dirty="0" smtClean="0"/>
              <a:t>2. Смоленска</a:t>
            </a:r>
          </a:p>
          <a:p>
            <a:r>
              <a:rPr lang="ru-RU" dirty="0" smtClean="0"/>
              <a:t>3. Бородино</a:t>
            </a:r>
          </a:p>
          <a:p>
            <a:r>
              <a:rPr lang="ru-RU" dirty="0" smtClean="0"/>
              <a:t>4. Малоярославца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spc="600" dirty="0" smtClean="0">
                <a:solidFill>
                  <a:srgbClr val="FFFF00"/>
                </a:solidFill>
              </a:rPr>
              <a:t>26 августа-День Воинской Славы России. </a:t>
            </a:r>
          </a:p>
          <a:p>
            <a:pPr>
              <a:buNone/>
            </a:pPr>
            <a:endParaRPr lang="ru-RU" spc="600" dirty="0" smtClean="0"/>
          </a:p>
          <a:p>
            <a:pPr>
              <a:buNone/>
            </a:pPr>
            <a:endParaRPr lang="ru-RU" spc="600" dirty="0" smtClean="0"/>
          </a:p>
          <a:p>
            <a:r>
              <a:rPr lang="ru-RU" dirty="0" smtClean="0"/>
              <a:t>   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БОРОДИНСКОГО СРАЖЕНИЯ.  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стихотворения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Время создания стихотворения. Историческая справка.</a:t>
            </a:r>
          </a:p>
          <a:p>
            <a:pPr lvl="0">
              <a:buNone/>
            </a:pPr>
            <a:r>
              <a:rPr lang="ru-RU" dirty="0" smtClean="0"/>
              <a:t>Сведения об авторе.</a:t>
            </a:r>
          </a:p>
          <a:p>
            <a:pPr lvl="0"/>
            <a:r>
              <a:rPr lang="ru-RU" dirty="0" smtClean="0"/>
              <a:t>Тема стихотворения. Идея стихотворения.</a:t>
            </a:r>
          </a:p>
          <a:p>
            <a:pPr lvl="0"/>
            <a:r>
              <a:rPr lang="ru-RU" dirty="0" smtClean="0"/>
              <a:t>Композиция ( какие части выделяются в стихотворении).</a:t>
            </a:r>
          </a:p>
          <a:p>
            <a:pPr lvl="0"/>
            <a:r>
              <a:rPr lang="ru-RU" dirty="0" smtClean="0"/>
              <a:t>«Мир» стихотворения ( есть ли сюжет, герои, либо на первом плане- передача переживаний, настроений).</a:t>
            </a:r>
          </a:p>
          <a:p>
            <a:pPr lvl="0"/>
            <a:r>
              <a:rPr lang="ru-RU" dirty="0" smtClean="0"/>
              <a:t>Лирический герой (авторское «я») в стихотворении.</a:t>
            </a:r>
          </a:p>
          <a:p>
            <a:pPr lvl="0"/>
            <a:r>
              <a:rPr lang="ru-RU" dirty="0" smtClean="0"/>
              <a:t>Изобразительно- выразительные средства ( тропы, фигуры речи).</a:t>
            </a:r>
          </a:p>
          <a:p>
            <a:pPr lvl="0"/>
            <a:r>
              <a:rPr lang="ru-RU" dirty="0" smtClean="0"/>
              <a:t>Размер стихотворения (хорей-ударение на первом слоге, ямб-ударение на втором слоге).</a:t>
            </a:r>
          </a:p>
          <a:p>
            <a:pPr lvl="0"/>
            <a:r>
              <a:rPr lang="ru-RU" dirty="0" smtClean="0"/>
              <a:t>Рифма стихотворения (перекрестная-АБАБ, смежная-ААББ, кольцевая-АББА).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Стихотворение Ф.И. Тютчева  «Неман»</a:t>
            </a:r>
            <a:endParaRPr lang="ru-RU" b="1" dirty="0"/>
          </a:p>
        </p:txBody>
      </p:sp>
      <p:pic>
        <p:nvPicPr>
          <p:cNvPr id="4" name="Содержимое 3" descr="Пожар в Москв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6448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Отрывок из романа «Евгений Онегин» А. С. Пушкина</a:t>
            </a:r>
            <a:endParaRPr lang="ru-RU" b="1" dirty="0"/>
          </a:p>
        </p:txBody>
      </p:sp>
      <p:pic>
        <p:nvPicPr>
          <p:cNvPr id="4" name="i-main-pic" descr="Картинка 2 из 160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Стихотворение М.Ю. Лермонтова «Два великана»</a:t>
            </a:r>
            <a:endParaRPr lang="ru-RU" b="1" dirty="0"/>
          </a:p>
        </p:txBody>
      </p:sp>
      <p:pic>
        <p:nvPicPr>
          <p:cNvPr id="4" name="i-main-pic" descr="Картинка 6 из 3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363272" cy="49751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Анализ  эпизода «Первый бой и смерть Пети Ростова» (по роману Л.Н. Толстого «Война и мир») 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Петя Ростов перед боем</a:t>
            </a:r>
            <a:endParaRPr lang="ru-RU" sz="4400" b="1" dirty="0"/>
          </a:p>
        </p:txBody>
      </p:sp>
      <p:pic>
        <p:nvPicPr>
          <p:cNvPr id="4" name="i-main-pic" descr="Картинка 1 из 99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208912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4 из 209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А) небольшое сочинение-рассуждение «Каким я вижу настоящего защитника Родины ?»</a:t>
            </a:r>
            <a:br>
              <a:rPr lang="ru-RU" dirty="0" smtClean="0"/>
            </a:br>
            <a:r>
              <a:rPr lang="ru-RU" dirty="0" smtClean="0"/>
              <a:t>            1. тезис; </a:t>
            </a:r>
          </a:p>
          <a:p>
            <a:r>
              <a:rPr lang="ru-RU" dirty="0" smtClean="0"/>
              <a:t>             2.1-2 аргумента из художественной литературы;</a:t>
            </a:r>
          </a:p>
          <a:p>
            <a:r>
              <a:rPr lang="ru-RU" dirty="0" smtClean="0"/>
              <a:t>             3.вывод. </a:t>
            </a:r>
          </a:p>
          <a:p>
            <a:r>
              <a:rPr lang="ru-RU" dirty="0" smtClean="0"/>
              <a:t>б ) желающие могут выучить любое стихотворение об Отечественной войне </a:t>
            </a:r>
            <a:r>
              <a:rPr lang="ru-RU" smtClean="0"/>
              <a:t>1812 года.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Спасибо за урок!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17933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из русских генералов водил своих сыновей (одному было 11 лет) в атаку против французов?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003232" cy="3961912"/>
          </a:xfrm>
        </p:spPr>
        <p:txBody>
          <a:bodyPr/>
          <a:lstStyle/>
          <a:p>
            <a:r>
              <a:rPr lang="ru-RU" dirty="0" smtClean="0"/>
              <a:t>1. П.А. Тучков</a:t>
            </a:r>
          </a:p>
          <a:p>
            <a:r>
              <a:rPr lang="ru-RU" dirty="0" smtClean="0"/>
              <a:t>2. Н.Н. Раевский</a:t>
            </a:r>
          </a:p>
          <a:p>
            <a:r>
              <a:rPr lang="ru-RU" dirty="0" smtClean="0"/>
              <a:t>3. А.П. Ермолов</a:t>
            </a:r>
          </a:p>
          <a:p>
            <a:r>
              <a:rPr lang="ru-RU" dirty="0" smtClean="0"/>
              <a:t>4. Д.С. Дохтуров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1577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Откуда тайно бежал Наполеон, бросив остатки своей армии?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1952"/>
          </a:xfrm>
        </p:spPr>
        <p:txBody>
          <a:bodyPr/>
          <a:lstStyle/>
          <a:p>
            <a:r>
              <a:rPr lang="ru-RU" dirty="0" smtClean="0"/>
              <a:t>1. Из Бородина</a:t>
            </a:r>
          </a:p>
          <a:p>
            <a:r>
              <a:rPr lang="ru-RU" dirty="0" smtClean="0"/>
              <a:t>2. С реки Березины в декабре 1812 г.</a:t>
            </a:r>
          </a:p>
          <a:p>
            <a:r>
              <a:rPr lang="ru-RU" dirty="0" smtClean="0"/>
              <a:t>3. Из Москвы</a:t>
            </a:r>
          </a:p>
          <a:p>
            <a:r>
              <a:rPr lang="ru-RU" dirty="0" smtClean="0"/>
              <a:t>4. Из Тарутино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зарно кавалерия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5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В. Герасимов «Кутузов на Бородинском сражении»</a:t>
            </a:r>
            <a:endParaRPr lang="ru-RU" dirty="0"/>
          </a:p>
        </p:txBody>
      </p:sp>
      <p:pic>
        <p:nvPicPr>
          <p:cNvPr id="4" name="Содержимое 3" descr="герасимов Кутузов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34481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Рубо</a:t>
            </a:r>
            <a:r>
              <a:rPr lang="ru-RU" b="1" dirty="0" smtClean="0"/>
              <a:t> «Бородино»</a:t>
            </a:r>
            <a:endParaRPr lang="ru-RU" b="1" dirty="0"/>
          </a:p>
        </p:txBody>
      </p:sp>
      <p:pic>
        <p:nvPicPr>
          <p:cNvPr id="4" name="Содержимое 3" descr="шепелюк Кутузов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Наполеон Бонапарт</a:t>
            </a:r>
            <a:endParaRPr lang="ru-RU" b="1" dirty="0"/>
          </a:p>
        </p:txBody>
      </p:sp>
      <p:pic>
        <p:nvPicPr>
          <p:cNvPr id="4" name="Содержимое 3" descr="http://www.photoart.su/upload/iblock/7cf/01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6886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Наполеон ( 1769-1821гг.)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Это был решительный, строгий военачальник, вел победоносные захватнические войны. </a:t>
            </a:r>
            <a:br>
              <a:rPr lang="ru-RU" sz="2800" dirty="0" smtClean="0"/>
            </a:br>
            <a:r>
              <a:rPr lang="ru-RU" sz="2800" dirty="0" smtClean="0"/>
              <a:t>В результате активной военной деятельности сумел значительно расширить территорию французской республики, поставил в зависимость от Франции большинство государств Западной и Центральной Европы.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Армия Наполеона составляла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610тысяч человек</a:t>
            </a:r>
            <a:r>
              <a:rPr lang="ru-RU" sz="28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(Российская армия в начале войны насчитывала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240 тысяч человек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7" y="1916832"/>
            <a:ext cx="3168352" cy="3888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318</TotalTime>
  <Words>603</Words>
  <Application>Microsoft Office PowerPoint</Application>
  <PresentationFormat>Экран (4:3)</PresentationFormat>
  <Paragraphs>95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Урок-открытие  « Недаром помнит вся Россия…» </vt:lpstr>
      <vt:lpstr>Как известно, на 1 этапе войны русская армия отступала. Ей удалось соединиться в районе:</vt:lpstr>
      <vt:lpstr>Кто из русских генералов водил своих сыновей (одному было 11 лет) в атаку против французов? </vt:lpstr>
      <vt:lpstr>Откуда тайно бежал Наполеон, бросив остатки своей армии?</vt:lpstr>
      <vt:lpstr>Слайд 5</vt:lpstr>
      <vt:lpstr>С. В. Герасимов «Кутузов на Бородинском сражении»</vt:lpstr>
      <vt:lpstr>Рубо «Бородино»</vt:lpstr>
      <vt:lpstr>Наполеон Бонапарт</vt:lpstr>
      <vt:lpstr>Наполеон ( 1769-1821гг.)</vt:lpstr>
      <vt:lpstr>Денис Давыдов</vt:lpstr>
      <vt:lpstr>Слайд 11</vt:lpstr>
      <vt:lpstr>Партизан отрывок</vt:lpstr>
      <vt:lpstr>Басня И.А. Крылова «Волк на псарне»</vt:lpstr>
      <vt:lpstr>М.Ю. Лермонтов «Бородино»</vt:lpstr>
      <vt:lpstr>Слайд 15</vt:lpstr>
      <vt:lpstr>Слайд 16</vt:lpstr>
      <vt:lpstr>Слайд 17</vt:lpstr>
      <vt:lpstr>Слайд 18</vt:lpstr>
      <vt:lpstr>Политрук В.Г. Клочков (защита Москвы  в 1941 году)</vt:lpstr>
      <vt:lpstr>Слайд 20</vt:lpstr>
      <vt:lpstr>Анализ стихотворения</vt:lpstr>
      <vt:lpstr>Стихотворение Ф.И. Тютчева  «Неман»</vt:lpstr>
      <vt:lpstr>Отрывок из романа «Евгений Онегин» А. С. Пушкина</vt:lpstr>
      <vt:lpstr>Стихотворение М.Ю. Лермонтова «Два великана»</vt:lpstr>
      <vt:lpstr>Слайд 25</vt:lpstr>
      <vt:lpstr>Петя Ростов перед боем</vt:lpstr>
      <vt:lpstr>Слайд 27</vt:lpstr>
      <vt:lpstr>Домашнее задание: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Урок-открытие «1812 год в русской литературе» « Недаром помнит вся Россия…»</dc:title>
  <dc:creator>Сенина</dc:creator>
  <cp:lastModifiedBy>Сенина</cp:lastModifiedBy>
  <cp:revision>32</cp:revision>
  <dcterms:created xsi:type="dcterms:W3CDTF">2011-02-07T19:37:51Z</dcterms:created>
  <dcterms:modified xsi:type="dcterms:W3CDTF">2011-11-06T12:03:19Z</dcterms:modified>
</cp:coreProperties>
</file>