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76" r:id="rId4"/>
    <p:sldId id="262" r:id="rId5"/>
    <p:sldId id="259" r:id="rId6"/>
    <p:sldId id="268" r:id="rId7"/>
    <p:sldId id="284" r:id="rId8"/>
    <p:sldId id="285" r:id="rId9"/>
    <p:sldId id="287" r:id="rId10"/>
    <p:sldId id="264" r:id="rId11"/>
    <p:sldId id="289" r:id="rId12"/>
    <p:sldId id="286" r:id="rId13"/>
    <p:sldId id="288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3F31-D842-4EF9-A313-3E5707F136E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54FE-8789-4CA0-98AC-65CF5CC48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7F5B-3462-4685-AD34-2094E01C5884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EF7E-7BFA-479F-8A37-F11C4F8B4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C4FB-A81B-4214-8D42-3DC2822EECE5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F955-1DFC-4E73-8A13-3C5406D64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D885-803C-4772-B992-A1935B15F86B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7F70-FB78-4906-85A2-52CAC6BB7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2F36-23BA-48EA-8F89-8110B9A5F433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2C96C-CC51-486A-AB43-2FEB3E84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75FD8-F626-432A-8DED-C8E53E6DB92A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32D2-0330-4F4E-BAC6-A8A01F6D2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BF59-3C25-4194-9DBD-B021F1556685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1E2B-9C67-40BF-8C10-7FCE173AF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9D33-E3D4-430A-BE47-E52D5049C7F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5EFA-FCE7-4259-978B-22BE02257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FD05-1A8E-447D-9709-3B576D050538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B415-D702-4B81-A731-5E28D939B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F5DF7-D871-49CA-8BD8-1A79EECCC140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12AF-C4E5-402B-A079-CF2FF3B20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79F8-6BD8-43B9-991D-B28FC5635EB7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3C39-B05B-4419-A0F1-3E134DECF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721CCB-8258-4DF5-AACF-CCD7A59044AB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A57369-9376-431F-BB6E-816799B65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48;&#1052;&#1052;&#1040;\Desktop\&#1087;&#1077;&#1089;&#1085;&#1080;%20&#1084;&#1072;&#1084;&#1072;\&#1084;&#1072;&#1084;&#1072;%20&#1087;&#1077;&#1088;&#1077;&#1076;&#1077;&#1083;\&#1044;&#1045;&#1053;&#1068;%20&#1052;&#1040;&#1058;&#1045;&#1056;&#1048;\fil_fubby_-_l._bethoven_sonata___14_%2528lunnaya%2529_adajio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Рисунок 3" descr="138959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4164013"/>
            <a:ext cx="8516938" cy="3175000"/>
          </a:xfrm>
          <a:prstGeom prst="rect">
            <a:avLst/>
          </a:prstGeom>
          <a:noFill/>
        </p:spPr>
      </p:pic>
      <p:pic>
        <p:nvPicPr>
          <p:cNvPr id="8" name="fil_fubby_-_l._bethoven_sonata___14_%28lunnaya%29_adaj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28750" y="6357938"/>
            <a:ext cx="214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ММА\Desktop\шоу\yyyyjpg_2084752_952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785813"/>
            <a:ext cx="4143375" cy="5516562"/>
          </a:xfrm>
        </p:spPr>
      </p:pic>
      <p:pic>
        <p:nvPicPr>
          <p:cNvPr id="12" name="Содержимое 9" descr="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0"/>
            <a:ext cx="5143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РИММА\Desktop\шоу\8439132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552450"/>
            <a:ext cx="42862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Users\РИММА\Desktop\шоу\1263969940_1254523692_parachutes_by_lonelypier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05275" y="-5548313"/>
            <a:ext cx="17354550" cy="1795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77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00313" y="1873250"/>
            <a:ext cx="5929312" cy="4984750"/>
          </a:xfrm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РИММА\Desktop\шоу\4b61daef14925a2dba10ca6d7eba80d8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0"/>
            <a:ext cx="7786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РИММА\Desktop\шоу\40693528_2705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43188" y="0"/>
            <a:ext cx="4322762" cy="6858000"/>
          </a:xfrm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РИММА\Desktop\шоу\71250091_1298718437_ladon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214438"/>
            <a:ext cx="5072062" cy="4221162"/>
          </a:xfrm>
        </p:spPr>
      </p:pic>
      <p:pic>
        <p:nvPicPr>
          <p:cNvPr id="7" name="Содержимое 6" descr="0930434d775acac244e6c1607f79403f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857250"/>
            <a:ext cx="7072313" cy="5646738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РИММА\Desktop\шоу\одуванчик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25" y="-1000125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2214563"/>
            <a:ext cx="7500938" cy="2357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700" b="1" dirty="0" smtClean="0"/>
              <a:t>  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РОСТИ МЕНЯ,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МАМА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.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Я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БУДУ ТЕБЯ БЕРЕЧЬ…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8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-92075"/>
            <a:ext cx="9156700" cy="6956425"/>
          </a:xfrm>
        </p:spPr>
      </p:pic>
      <p:pic>
        <p:nvPicPr>
          <p:cNvPr id="16387" name="Picture 4" descr="411beb589bed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-285750"/>
            <a:ext cx="8358187" cy="7143750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РИММА\Desktop\шоу\23f0f143b1c593b76a92414c07131b6e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85750"/>
            <a:ext cx="8285162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РИММА\Desktop\шоу\8439132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357188"/>
            <a:ext cx="5214937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РИММА\Desktop\шоу\1314183940_1313947272_2424797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Picture 2" descr="C:\Users\РИММА\Desktop\шоу\78728341_77060683_b14d17e45e2042c2a446d5ac6c8ae06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271673997_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714375"/>
            <a:ext cx="55006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029384_1260004390_13576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358062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1259478740_1217835568_mam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0"/>
            <a:ext cx="5214938" cy="676275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РИММА\Desktop\шоу\6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vfks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00063"/>
            <a:ext cx="7334250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РИММА\Desktop\шоу\59823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887288_chay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857250"/>
            <a:ext cx="714375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РИММА\Desktop\шоу\0a1646ef18d3b7df063547adae2bad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68da6ab4e28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28625"/>
            <a:ext cx="47244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</Words>
  <PresentationFormat>On-screen Show (4:3)</PresentationFormat>
  <Paragraphs>1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ПРОСТИ МЕНЯ, МАМА . Я БУДУ ТЕБЯ БЕРЕЧЬ…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РИММА</dc:creator>
  <cp:lastModifiedBy>sergey.suharev</cp:lastModifiedBy>
  <cp:revision>36</cp:revision>
  <dcterms:created xsi:type="dcterms:W3CDTF">2011-11-09T19:34:13Z</dcterms:created>
  <dcterms:modified xsi:type="dcterms:W3CDTF">2012-02-14T16:29:14Z</dcterms:modified>
</cp:coreProperties>
</file>