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D00D-A6C0-439D-9D36-88DA123D5450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B5B6-AC2B-40E4-AF9D-1328F61D23B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Мои документы\Мои результаты сканировани\2010-11 (ноя)\сканирование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64" y="1993896"/>
            <a:ext cx="8207102" cy="3970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857224" y="714356"/>
            <a:ext cx="76438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Богиня  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солнца 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Аматэрасу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Eduard</cp:lastModifiedBy>
  <cp:revision>1</cp:revision>
  <dcterms:created xsi:type="dcterms:W3CDTF">2011-12-16T18:07:55Z</dcterms:created>
  <dcterms:modified xsi:type="dcterms:W3CDTF">2011-12-16T18:09:31Z</dcterms:modified>
</cp:coreProperties>
</file>