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A359-1686-40DA-80FF-534898D82BC2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5E6C-4200-45E9-8B8B-48522A2393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Япония – страна</a:t>
            </a:r>
            <a:b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восходящего солнца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Япония – страна  восходящего солнца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Япония – страна  восходящего солнца</dc:title>
  <dc:creator>Eduard</dc:creator>
  <cp:lastModifiedBy>Eduard</cp:lastModifiedBy>
  <cp:revision>1</cp:revision>
  <dcterms:created xsi:type="dcterms:W3CDTF">2011-12-16T18:05:48Z</dcterms:created>
  <dcterms:modified xsi:type="dcterms:W3CDTF">2011-12-16T18:06:28Z</dcterms:modified>
</cp:coreProperties>
</file>