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C83A-2D6E-4F19-9E73-E97B7CF5322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6CF-7C8C-4283-95B0-175C07CE8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C83A-2D6E-4F19-9E73-E97B7CF5322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6CF-7C8C-4283-95B0-175C07CE8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C83A-2D6E-4F19-9E73-E97B7CF5322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6CF-7C8C-4283-95B0-175C07CE8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C83A-2D6E-4F19-9E73-E97B7CF5322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6CF-7C8C-4283-95B0-175C07CE8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C83A-2D6E-4F19-9E73-E97B7CF5322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6CF-7C8C-4283-95B0-175C07CE8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C83A-2D6E-4F19-9E73-E97B7CF5322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6CF-7C8C-4283-95B0-175C07CE8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C83A-2D6E-4F19-9E73-E97B7CF5322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6CF-7C8C-4283-95B0-175C07CE8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C83A-2D6E-4F19-9E73-E97B7CF5322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6CF-7C8C-4283-95B0-175C07CE8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C83A-2D6E-4F19-9E73-E97B7CF5322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6CF-7C8C-4283-95B0-175C07CE8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C83A-2D6E-4F19-9E73-E97B7CF5322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6CF-7C8C-4283-95B0-175C07CE8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C83A-2D6E-4F19-9E73-E97B7CF5322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6CF-7C8C-4283-95B0-175C07CE8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BC83A-2D6E-4F19-9E73-E97B7CF5322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A86CF-7C8C-4283-95B0-175C07CE8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VOL18\MIL03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73649">
            <a:off x="6242842" y="1028550"/>
            <a:ext cx="1947852" cy="2434815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27" name="Picture 3" descr="C:\Documents and Settings\Admin\Рабочий стол\VOL18\MIL030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441964">
            <a:off x="379529" y="876753"/>
            <a:ext cx="2718574" cy="2174859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28" name="Picture 4" descr="C:\Documents and Settings\Admin\Рабочий стол\VOL18\MIL0303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88456">
            <a:off x="3354600" y="1182574"/>
            <a:ext cx="2300266" cy="184021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571604" y="3429000"/>
            <a:ext cx="4894290" cy="1754326"/>
          </a:xfrm>
          <a:prstGeom prst="rect">
            <a:avLst/>
          </a:prstGeom>
          <a:scene3d>
            <a:camera prst="isometricOffAxis1Righ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Всё излишнее –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безобразно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5429264"/>
            <a:ext cx="379947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Японская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поговорка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VOL14\JPN03008.JPG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0" y="-1"/>
            <a:ext cx="9144000" cy="691517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VOL14\JPN030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VOL14\JPN030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VOL14\JPN03052.JPG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VOL14\JPN030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28604"/>
            <a:ext cx="4629144" cy="57864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Eduard</dc:creator>
  <cp:lastModifiedBy>Eduard</cp:lastModifiedBy>
  <cp:revision>2</cp:revision>
  <dcterms:created xsi:type="dcterms:W3CDTF">2011-12-16T18:00:54Z</dcterms:created>
  <dcterms:modified xsi:type="dcterms:W3CDTF">2011-12-16T19:08:18Z</dcterms:modified>
</cp:coreProperties>
</file>