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B63A-D478-4066-95E4-CA7AE1D2E2E2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FAF9B-0A0D-45B0-90D2-D2CE61D42C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VOL14\JPN03059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785794"/>
            <a:ext cx="85177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Художественная культура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Японии:</a:t>
            </a:r>
          </a:p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остижение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гармонии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  природой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Мои документы\Мои результаты сканировани\2010-11 (ноя)\сканирование0004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Eduard</cp:lastModifiedBy>
  <cp:revision>1</cp:revision>
  <dcterms:created xsi:type="dcterms:W3CDTF">2011-12-16T17:59:10Z</dcterms:created>
  <dcterms:modified xsi:type="dcterms:W3CDTF">2011-12-16T18:00:02Z</dcterms:modified>
</cp:coreProperties>
</file>