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7" r:id="rId3"/>
    <p:sldId id="256" r:id="rId4"/>
    <p:sldId id="260" r:id="rId5"/>
    <p:sldId id="259" r:id="rId6"/>
    <p:sldId id="258" r:id="rId7"/>
    <p:sldId id="261" r:id="rId8"/>
    <p:sldId id="262" r:id="rId9"/>
    <p:sldId id="263" r:id="rId10"/>
    <p:sldId id="264" r:id="rId11"/>
    <p:sldId id="265" r:id="rId12"/>
    <p:sldId id="267" r:id="rId13"/>
    <p:sldId id="266" r:id="rId14"/>
    <p:sldId id="269" r:id="rId15"/>
    <p:sldId id="268" r:id="rId16"/>
    <p:sldId id="272" r:id="rId17"/>
    <p:sldId id="273" r:id="rId18"/>
    <p:sldId id="271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30D272-8178-4467-A749-06B15EE53B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8BBCF2-6496-4DD1-9978-24B4BE82B2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0BD375-5D5B-432A-AB31-6DF28069DB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CFCF04-9BBE-4293-A88F-BA19CE32D4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BD35E7-94CF-405E-8DD9-F9C5B55997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6AAC5F-4A9A-4CFF-B6B6-D10EEEAEC2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74F506-C6CB-4CF4-B7F8-1C0221BFA4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55065-86ED-4722-916C-70081E168F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F8E065-252E-4D79-AE65-3B96D58C3A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D3CF86-6957-4BFF-A2B6-D8B24D3B0C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805C72-62ED-4E6B-8DF9-8336233872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DD307736-6A6C-41D7-9E56-5C8BCC837E4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!!!Festival\__Temp\610907\&#1064;.avi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4495800" cy="6858000"/>
          </a:xfrm>
          <a:solidFill>
            <a:srgbClr val="FFCC00"/>
          </a:solidFill>
          <a:ln/>
        </p:spPr>
      </p:pic>
      <p:pic>
        <p:nvPicPr>
          <p:cNvPr id="20485" name="Picture 5"/>
          <p:cNvPicPr>
            <a:picLocks noChangeAspect="1" noChangeArrowheads="1"/>
          </p:cNvPicPr>
          <p:nvPr>
            <p:ph type="title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427538" y="0"/>
            <a:ext cx="4716462" cy="3213100"/>
          </a:xfrm>
          <a:solidFill>
            <a:srgbClr val="FFFF00"/>
          </a:solidFill>
          <a:ln/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4572000" y="3213100"/>
            <a:ext cx="4572000" cy="338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CC0000"/>
                </a:solidFill>
                <a:latin typeface="Arial" charset="0"/>
              </a:rPr>
              <a:t>СОРОКИНА  </a:t>
            </a:r>
          </a:p>
          <a:p>
            <a:pPr algn="ctr"/>
            <a:r>
              <a:rPr lang="ru-RU" sz="4000" b="1">
                <a:solidFill>
                  <a:srgbClr val="CC0000"/>
                </a:solidFill>
                <a:latin typeface="Arial" charset="0"/>
              </a:rPr>
              <a:t>ОЛЬГА</a:t>
            </a:r>
          </a:p>
          <a:p>
            <a:pPr algn="ctr"/>
            <a:r>
              <a:rPr lang="ru-RU" sz="4000" b="1">
                <a:solidFill>
                  <a:srgbClr val="CC0000"/>
                </a:solidFill>
                <a:latin typeface="Arial" charset="0"/>
              </a:rPr>
              <a:t>ПЕТРОВНА</a:t>
            </a:r>
            <a:r>
              <a:rPr lang="ru-RU" b="1">
                <a:solidFill>
                  <a:srgbClr val="CC0000"/>
                </a:solidFill>
              </a:rPr>
              <a:t> </a:t>
            </a:r>
          </a:p>
          <a:p>
            <a:r>
              <a:rPr lang="ru-RU" b="1" i="1">
                <a:solidFill>
                  <a:srgbClr val="CC0000"/>
                </a:solidFill>
              </a:rPr>
              <a:t> </a:t>
            </a:r>
            <a:r>
              <a:rPr lang="ru-RU" sz="3200" b="1" i="1">
                <a:solidFill>
                  <a:srgbClr val="CC0000"/>
                </a:solidFill>
                <a:latin typeface="Arial" charset="0"/>
              </a:rPr>
              <a:t>Учитель начальных классов</a:t>
            </a:r>
          </a:p>
          <a:p>
            <a:r>
              <a:rPr lang="ru-RU" sz="3200" b="1" i="1">
                <a:solidFill>
                  <a:srgbClr val="CC0000"/>
                </a:solidFill>
                <a:latin typeface="Arial" charset="0"/>
              </a:rPr>
              <a:t>высшей  категории</a:t>
            </a:r>
          </a:p>
        </p:txBody>
      </p:sp>
      <p:sp>
        <p:nvSpPr>
          <p:cNvPr id="20487" name="Oval 7"/>
          <p:cNvSpPr>
            <a:spLocks noChangeArrowheads="1"/>
          </p:cNvSpPr>
          <p:nvPr/>
        </p:nvSpPr>
        <p:spPr bwMode="auto">
          <a:xfrm>
            <a:off x="8532813" y="0"/>
            <a:ext cx="611187" cy="476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амыш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3348038" cy="317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499992" y="260648"/>
            <a:ext cx="3812262" cy="240065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Ш </a:t>
            </a:r>
            <a:r>
              <a:rPr lang="ru-RU" sz="15000" b="1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ш</a:t>
            </a:r>
            <a:endParaRPr lang="ru-RU" sz="15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  <p:sp>
        <p:nvSpPr>
          <p:cNvPr id="14351" name="Oval 15"/>
          <p:cNvSpPr>
            <a:spLocks noChangeArrowheads="1"/>
          </p:cNvSpPr>
          <p:nvPr/>
        </p:nvSpPr>
        <p:spPr bwMode="auto">
          <a:xfrm>
            <a:off x="8027988" y="4076700"/>
            <a:ext cx="287337" cy="215900"/>
          </a:xfrm>
          <a:prstGeom prst="ellipse">
            <a:avLst/>
          </a:prstGeom>
          <a:solidFill>
            <a:srgbClr val="23E94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10262" name="WordArt 22"/>
          <p:cNvSpPr>
            <a:spLocks noChangeArrowheads="1" noChangeShapeType="1" noTextEdit="1"/>
          </p:cNvSpPr>
          <p:nvPr/>
        </p:nvSpPr>
        <p:spPr bwMode="auto">
          <a:xfrm rot="5400000">
            <a:off x="1016000" y="3960813"/>
            <a:ext cx="434975" cy="5238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у</a:t>
            </a:r>
          </a:p>
        </p:txBody>
      </p:sp>
      <p:sp>
        <p:nvSpPr>
          <p:cNvPr id="10263" name="WordArt 23"/>
          <p:cNvSpPr>
            <a:spLocks noChangeArrowheads="1" noChangeShapeType="1" noTextEdit="1"/>
          </p:cNvSpPr>
          <p:nvPr/>
        </p:nvSpPr>
        <p:spPr bwMode="auto">
          <a:xfrm rot="5400000">
            <a:off x="185737" y="3709988"/>
            <a:ext cx="779463" cy="649288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Ш</a:t>
            </a:r>
          </a:p>
        </p:txBody>
      </p:sp>
      <p:sp>
        <p:nvSpPr>
          <p:cNvPr id="10264" name="WordArt 24"/>
          <p:cNvSpPr>
            <a:spLocks noChangeArrowheads="1" noChangeShapeType="1" noTextEdit="1"/>
          </p:cNvSpPr>
          <p:nvPr/>
        </p:nvSpPr>
        <p:spPr bwMode="auto">
          <a:xfrm rot="5400000">
            <a:off x="1629569" y="3994944"/>
            <a:ext cx="503237" cy="5238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р</a:t>
            </a:r>
          </a:p>
        </p:txBody>
      </p:sp>
      <p:sp>
        <p:nvSpPr>
          <p:cNvPr id="10265" name="WordArt 25"/>
          <p:cNvSpPr>
            <a:spLocks noChangeArrowheads="1" noChangeShapeType="1" noTextEdit="1"/>
          </p:cNvSpPr>
          <p:nvPr/>
        </p:nvSpPr>
        <p:spPr bwMode="auto">
          <a:xfrm rot="16200000" flipH="1">
            <a:off x="2259807" y="3940969"/>
            <a:ext cx="474662" cy="60325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ш</a:t>
            </a:r>
          </a:p>
        </p:txBody>
      </p:sp>
      <p:sp>
        <p:nvSpPr>
          <p:cNvPr id="10266" name="WordArt 26"/>
          <p:cNvSpPr>
            <a:spLocks noChangeArrowheads="1" noChangeShapeType="1" noTextEdit="1"/>
          </p:cNvSpPr>
          <p:nvPr/>
        </p:nvSpPr>
        <p:spPr bwMode="auto">
          <a:xfrm rot="5400000">
            <a:off x="2941638" y="3979863"/>
            <a:ext cx="473075" cy="5238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а</a:t>
            </a:r>
          </a:p>
        </p:txBody>
      </p:sp>
      <p:sp>
        <p:nvSpPr>
          <p:cNvPr id="10267" name="WordArt 27"/>
          <p:cNvSpPr>
            <a:spLocks noChangeArrowheads="1" noChangeShapeType="1" noTextEdit="1"/>
          </p:cNvSpPr>
          <p:nvPr/>
        </p:nvSpPr>
        <p:spPr bwMode="auto">
          <a:xfrm rot="5400000">
            <a:off x="3541713" y="3956050"/>
            <a:ext cx="425450" cy="5238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т</a:t>
            </a:r>
          </a:p>
        </p:txBody>
      </p:sp>
      <p:sp>
        <p:nvSpPr>
          <p:cNvPr id="10268" name="WordArt 28"/>
          <p:cNvSpPr>
            <a:spLocks noChangeArrowheads="1" noChangeShapeType="1" noTextEdit="1"/>
          </p:cNvSpPr>
          <p:nvPr/>
        </p:nvSpPr>
        <p:spPr bwMode="auto">
          <a:xfrm rot="16200000" flipV="1">
            <a:off x="4618038" y="3959225"/>
            <a:ext cx="431800" cy="5238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к</a:t>
            </a:r>
          </a:p>
        </p:txBody>
      </p:sp>
      <p:sp>
        <p:nvSpPr>
          <p:cNvPr id="10269" name="WordArt 29"/>
          <p:cNvSpPr>
            <a:spLocks noChangeArrowheads="1" noChangeShapeType="1" noTextEdit="1"/>
          </p:cNvSpPr>
          <p:nvPr/>
        </p:nvSpPr>
        <p:spPr bwMode="auto">
          <a:xfrm rot="5400000">
            <a:off x="5245100" y="3979863"/>
            <a:ext cx="473075" cy="5238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а</a:t>
            </a:r>
          </a:p>
        </p:txBody>
      </p:sp>
      <p:sp>
        <p:nvSpPr>
          <p:cNvPr id="10270" name="WordArt 30"/>
          <p:cNvSpPr>
            <a:spLocks noChangeArrowheads="1" noChangeShapeType="1" noTextEdit="1"/>
          </p:cNvSpPr>
          <p:nvPr/>
        </p:nvSpPr>
        <p:spPr bwMode="auto">
          <a:xfrm rot="5400000">
            <a:off x="5900738" y="3971925"/>
            <a:ext cx="457200" cy="5238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м</a:t>
            </a:r>
          </a:p>
        </p:txBody>
      </p:sp>
      <p:sp>
        <p:nvSpPr>
          <p:cNvPr id="10271" name="WordArt 31"/>
          <p:cNvSpPr>
            <a:spLocks noChangeArrowheads="1" noChangeShapeType="1" noTextEdit="1"/>
          </p:cNvSpPr>
          <p:nvPr/>
        </p:nvSpPr>
        <p:spPr bwMode="auto">
          <a:xfrm rot="5400000">
            <a:off x="6540501" y="3981450"/>
            <a:ext cx="476250" cy="5238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ы</a:t>
            </a:r>
          </a:p>
        </p:txBody>
      </p:sp>
      <p:sp>
        <p:nvSpPr>
          <p:cNvPr id="10272" name="WordArt 32"/>
          <p:cNvSpPr>
            <a:spLocks noChangeArrowheads="1" noChangeShapeType="1" noTextEdit="1"/>
          </p:cNvSpPr>
          <p:nvPr/>
        </p:nvSpPr>
        <p:spPr bwMode="auto">
          <a:xfrm rot="16200000" flipH="1">
            <a:off x="7300119" y="3940969"/>
            <a:ext cx="474662" cy="60325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ш</a:t>
            </a:r>
          </a:p>
        </p:txBody>
      </p:sp>
      <p:sp>
        <p:nvSpPr>
          <p:cNvPr id="10273" name="Oval 33"/>
          <p:cNvSpPr>
            <a:spLocks noChangeArrowheads="1"/>
          </p:cNvSpPr>
          <p:nvPr/>
        </p:nvSpPr>
        <p:spPr bwMode="auto">
          <a:xfrm>
            <a:off x="8532813" y="0"/>
            <a:ext cx="611187" cy="476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1" grpId="0" animBg="1"/>
      <p:bldP spid="10262" grpId="0" animBg="1"/>
      <p:bldP spid="10263" grpId="0" animBg="1"/>
      <p:bldP spid="10264" grpId="0" animBg="1"/>
      <p:bldP spid="10265" grpId="0" animBg="1"/>
      <p:bldP spid="10266" grpId="0" animBg="1"/>
      <p:bldP spid="10267" grpId="0" animBg="1"/>
      <p:bldP spid="10268" grpId="0" animBg="1"/>
      <p:bldP spid="10269" grpId="0" animBg="1"/>
      <p:bldP spid="10270" grpId="0" animBg="1"/>
      <p:bldP spid="10271" grpId="0" animBg="1"/>
      <p:bldP spid="1027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9600">
                <a:latin typeface="Arial Black" pitchFamily="34" charset="0"/>
              </a:rPr>
              <a:t>Ш</a:t>
            </a:r>
            <a:r>
              <a:rPr lang="ru-RU" sz="9600">
                <a:solidFill>
                  <a:srgbClr val="FF0000"/>
                </a:solidFill>
                <a:latin typeface="Arial Black" pitchFamily="34" charset="0"/>
              </a:rPr>
              <a:t>и</a:t>
            </a:r>
            <a:r>
              <a:rPr lang="ru-RU" sz="9600">
                <a:latin typeface="Arial Black" pitchFamily="34" charset="0"/>
              </a:rPr>
              <a:t>  </a:t>
            </a:r>
          </a:p>
          <a:p>
            <a:pPr algn="ctr">
              <a:buFontTx/>
              <a:buNone/>
            </a:pPr>
            <a:r>
              <a:rPr lang="ru-RU" sz="9600">
                <a:latin typeface="Arial Black" pitchFamily="34" charset="0"/>
              </a:rPr>
              <a:t>пиши </a:t>
            </a:r>
          </a:p>
          <a:p>
            <a:pPr algn="ctr">
              <a:buFontTx/>
              <a:buNone/>
            </a:pPr>
            <a:r>
              <a:rPr lang="ru-RU" sz="9600">
                <a:latin typeface="Arial Black" pitchFamily="34" charset="0"/>
              </a:rPr>
              <a:t> с  буквой </a:t>
            </a:r>
          </a:p>
          <a:p>
            <a:pPr algn="ctr">
              <a:buFontTx/>
              <a:buNone/>
            </a:pPr>
            <a:r>
              <a:rPr lang="ru-RU" sz="9600">
                <a:latin typeface="Arial Black" pitchFamily="34" charset="0"/>
              </a:rPr>
              <a:t> </a:t>
            </a:r>
            <a:r>
              <a:rPr lang="ru-RU" sz="9600">
                <a:solidFill>
                  <a:srgbClr val="FF0000"/>
                </a:solidFill>
                <a:latin typeface="Arial Black" pitchFamily="34" charset="0"/>
              </a:rPr>
              <a:t>и</a:t>
            </a:r>
          </a:p>
        </p:txBody>
      </p:sp>
      <p:sp>
        <p:nvSpPr>
          <p:cNvPr id="11268" name="Oval 4"/>
          <p:cNvSpPr>
            <a:spLocks noChangeArrowheads="1"/>
          </p:cNvSpPr>
          <p:nvPr/>
        </p:nvSpPr>
        <p:spPr bwMode="auto">
          <a:xfrm>
            <a:off x="8532813" y="0"/>
            <a:ext cx="611187" cy="476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766605" y="348435"/>
          <a:ext cx="1500198" cy="785818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750099"/>
                <a:gridCol w="750099"/>
              </a:tblGrid>
              <a:tr h="785818">
                <a:tc>
                  <a:txBody>
                    <a:bodyPr/>
                    <a:lstStyle/>
                    <a:p>
                      <a:endParaRPr lang="ru-RU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318" name="WordArt 6"/>
          <p:cNvSpPr>
            <a:spLocks noChangeArrowheads="1" noChangeShapeType="1" noTextEdit="1"/>
          </p:cNvSpPr>
          <p:nvPr/>
        </p:nvSpPr>
        <p:spPr bwMode="auto">
          <a:xfrm rot="5400000">
            <a:off x="5914232" y="1870869"/>
            <a:ext cx="865187" cy="5238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а</a:t>
            </a:r>
          </a:p>
        </p:txBody>
      </p:sp>
      <p:sp>
        <p:nvSpPr>
          <p:cNvPr id="13319" name="WordArt 7"/>
          <p:cNvSpPr>
            <a:spLocks noChangeArrowheads="1" noChangeShapeType="1" noTextEdit="1"/>
          </p:cNvSpPr>
          <p:nvPr/>
        </p:nvSpPr>
        <p:spPr bwMode="auto">
          <a:xfrm rot="5400000">
            <a:off x="5841207" y="3094831"/>
            <a:ext cx="865188" cy="5238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о</a:t>
            </a:r>
          </a:p>
        </p:txBody>
      </p:sp>
      <p:sp>
        <p:nvSpPr>
          <p:cNvPr id="13320" name="WordArt 8"/>
          <p:cNvSpPr>
            <a:spLocks noChangeArrowheads="1" noChangeShapeType="1" noTextEdit="1"/>
          </p:cNvSpPr>
          <p:nvPr/>
        </p:nvSpPr>
        <p:spPr bwMode="auto">
          <a:xfrm rot="5400000">
            <a:off x="5787232" y="4158456"/>
            <a:ext cx="973138" cy="5238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у</a:t>
            </a:r>
          </a:p>
        </p:txBody>
      </p:sp>
      <p:sp>
        <p:nvSpPr>
          <p:cNvPr id="13321" name="WordArt 9"/>
          <p:cNvSpPr>
            <a:spLocks noChangeArrowheads="1" noChangeShapeType="1" noTextEdit="1"/>
          </p:cNvSpPr>
          <p:nvPr/>
        </p:nvSpPr>
        <p:spPr bwMode="auto">
          <a:xfrm rot="5400000">
            <a:off x="5822156" y="5347494"/>
            <a:ext cx="760413" cy="5238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и</a:t>
            </a:r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 flipH="1">
            <a:off x="6300788" y="4941888"/>
            <a:ext cx="14605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3" name="Oval 11"/>
          <p:cNvSpPr>
            <a:spLocks noChangeArrowheads="1"/>
          </p:cNvSpPr>
          <p:nvPr/>
        </p:nvSpPr>
        <p:spPr bwMode="auto">
          <a:xfrm>
            <a:off x="4716463" y="620713"/>
            <a:ext cx="576262" cy="5048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4" name="Line 12"/>
          <p:cNvSpPr>
            <a:spLocks noChangeShapeType="1"/>
          </p:cNvSpPr>
          <p:nvPr/>
        </p:nvSpPr>
        <p:spPr bwMode="auto">
          <a:xfrm>
            <a:off x="3059113" y="836613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5" name="WordArt 13"/>
          <p:cNvSpPr>
            <a:spLocks noChangeArrowheads="1" noChangeShapeType="1" noTextEdit="1"/>
          </p:cNvSpPr>
          <p:nvPr/>
        </p:nvSpPr>
        <p:spPr bwMode="auto">
          <a:xfrm rot="5400000">
            <a:off x="1727994" y="2817019"/>
            <a:ext cx="2016125" cy="1655763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ш</a:t>
            </a:r>
          </a:p>
        </p:txBody>
      </p:sp>
      <p:sp>
        <p:nvSpPr>
          <p:cNvPr id="13326" name="Line 14"/>
          <p:cNvSpPr>
            <a:spLocks noChangeShapeType="1"/>
          </p:cNvSpPr>
          <p:nvPr/>
        </p:nvSpPr>
        <p:spPr bwMode="auto">
          <a:xfrm flipV="1">
            <a:off x="3924300" y="2420938"/>
            <a:ext cx="1871663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7" name="Line 15"/>
          <p:cNvSpPr>
            <a:spLocks noChangeShapeType="1"/>
          </p:cNvSpPr>
          <p:nvPr/>
        </p:nvSpPr>
        <p:spPr bwMode="auto">
          <a:xfrm flipV="1">
            <a:off x="3995738" y="3357563"/>
            <a:ext cx="1800225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8" name="Line 16"/>
          <p:cNvSpPr>
            <a:spLocks noChangeShapeType="1"/>
          </p:cNvSpPr>
          <p:nvPr/>
        </p:nvSpPr>
        <p:spPr bwMode="auto">
          <a:xfrm>
            <a:off x="3924300" y="3860800"/>
            <a:ext cx="2016125" cy="64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9" name="Line 17"/>
          <p:cNvSpPr>
            <a:spLocks noChangeShapeType="1"/>
          </p:cNvSpPr>
          <p:nvPr/>
        </p:nvSpPr>
        <p:spPr bwMode="auto">
          <a:xfrm>
            <a:off x="3851275" y="4149725"/>
            <a:ext cx="1944688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30" name="Oval 18"/>
          <p:cNvSpPr>
            <a:spLocks noChangeArrowheads="1"/>
          </p:cNvSpPr>
          <p:nvPr/>
        </p:nvSpPr>
        <p:spPr bwMode="auto">
          <a:xfrm>
            <a:off x="8532813" y="0"/>
            <a:ext cx="611187" cy="476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686800" cy="68580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9600">
                <a:latin typeface="Arial Black" pitchFamily="34" charset="0"/>
              </a:rPr>
              <a:t>ШАПКИ</a:t>
            </a:r>
          </a:p>
          <a:p>
            <a:pPr algn="ctr">
              <a:buFontTx/>
              <a:buNone/>
            </a:pPr>
            <a:r>
              <a:rPr lang="ru-RU" sz="9600">
                <a:latin typeface="Arial Black" pitchFamily="34" charset="0"/>
              </a:rPr>
              <a:t>ШАШКИ</a:t>
            </a:r>
          </a:p>
          <a:p>
            <a:pPr algn="ctr">
              <a:buFontTx/>
              <a:buNone/>
            </a:pPr>
            <a:r>
              <a:rPr lang="ru-RU" sz="9600">
                <a:latin typeface="Arial Black" pitchFamily="34" charset="0"/>
              </a:rPr>
              <a:t>ШУМИТ</a:t>
            </a:r>
          </a:p>
          <a:p>
            <a:pPr algn="ctr">
              <a:buFontTx/>
              <a:buNone/>
            </a:pPr>
            <a:r>
              <a:rPr lang="ru-RU" sz="9600">
                <a:latin typeface="Arial Black" pitchFamily="34" charset="0"/>
              </a:rPr>
              <a:t>ШУТИТ</a:t>
            </a:r>
          </a:p>
        </p:txBody>
      </p:sp>
      <p:sp>
        <p:nvSpPr>
          <p:cNvPr id="12292" name="Oval 4"/>
          <p:cNvSpPr>
            <a:spLocks noChangeArrowheads="1"/>
          </p:cNvSpPr>
          <p:nvPr/>
        </p:nvSpPr>
        <p:spPr bwMode="auto">
          <a:xfrm>
            <a:off x="8532813" y="0"/>
            <a:ext cx="611187" cy="476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0"/>
            <a:ext cx="8229600" cy="68580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9600">
                <a:latin typeface="Arial Black" pitchFamily="34" charset="0"/>
              </a:rPr>
              <a:t>СУТКИ</a:t>
            </a:r>
          </a:p>
          <a:p>
            <a:pPr algn="ctr">
              <a:buFontTx/>
              <a:buNone/>
            </a:pPr>
            <a:r>
              <a:rPr lang="ru-RU" sz="9600">
                <a:latin typeface="Arial Black" pitchFamily="34" charset="0"/>
              </a:rPr>
              <a:t>ШУТКИ</a:t>
            </a:r>
            <a:br>
              <a:rPr lang="ru-RU" sz="9600">
                <a:latin typeface="Arial Black" pitchFamily="34" charset="0"/>
              </a:rPr>
            </a:br>
            <a:r>
              <a:rPr lang="ru-RU" sz="9600">
                <a:latin typeface="Arial Black" pitchFamily="34" charset="0"/>
              </a:rPr>
              <a:t>СУШКИ</a:t>
            </a:r>
            <a:br>
              <a:rPr lang="ru-RU" sz="9600">
                <a:latin typeface="Arial Black" pitchFamily="34" charset="0"/>
              </a:rPr>
            </a:br>
            <a:r>
              <a:rPr lang="ru-RU" sz="9600">
                <a:latin typeface="Arial Black" pitchFamily="34" charset="0"/>
              </a:rPr>
              <a:t>МУШКИ</a:t>
            </a:r>
          </a:p>
          <a:p>
            <a:endParaRPr lang="ru-RU">
              <a:latin typeface="Arial Black" pitchFamily="34" charset="0"/>
            </a:endParaRPr>
          </a:p>
        </p:txBody>
      </p:sp>
      <p:sp>
        <p:nvSpPr>
          <p:cNvPr id="15364" name="Oval 4"/>
          <p:cNvSpPr>
            <a:spLocks noChangeArrowheads="1"/>
          </p:cNvSpPr>
          <p:nvPr/>
        </p:nvSpPr>
        <p:spPr bwMode="auto">
          <a:xfrm>
            <a:off x="8532813" y="0"/>
            <a:ext cx="611187" cy="476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624888" cy="68580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9600">
                <a:solidFill>
                  <a:srgbClr val="99CCFF"/>
                </a:solidFill>
                <a:latin typeface="Arial Black" pitchFamily="34" charset="0"/>
              </a:rPr>
              <a:t>ШИ</a:t>
            </a:r>
          </a:p>
          <a:p>
            <a:pPr algn="ctr">
              <a:buFontTx/>
              <a:buNone/>
            </a:pPr>
            <a:r>
              <a:rPr lang="ru-RU" sz="9600">
                <a:solidFill>
                  <a:srgbClr val="99CCFF"/>
                </a:solidFill>
                <a:latin typeface="Arial Black" pitchFamily="34" charset="0"/>
              </a:rPr>
              <a:t>ШИ</a:t>
            </a:r>
            <a:r>
              <a:rPr lang="ru-RU" sz="9600">
                <a:latin typeface="Arial Black" pitchFamily="34" charset="0"/>
              </a:rPr>
              <a:t>НА</a:t>
            </a:r>
          </a:p>
          <a:p>
            <a:pPr algn="ctr">
              <a:buFontTx/>
              <a:buNone/>
            </a:pPr>
            <a:r>
              <a:rPr lang="ru-RU" sz="9600">
                <a:latin typeface="Arial Black" pitchFamily="34" charset="0"/>
              </a:rPr>
              <a:t>МА</a:t>
            </a:r>
            <a:r>
              <a:rPr lang="ru-RU" sz="9600">
                <a:solidFill>
                  <a:srgbClr val="99CCFF"/>
                </a:solidFill>
                <a:latin typeface="Arial Black" pitchFamily="34" charset="0"/>
              </a:rPr>
              <a:t>ШИ</a:t>
            </a:r>
            <a:r>
              <a:rPr lang="ru-RU" sz="9600">
                <a:latin typeface="Arial Black" pitchFamily="34" charset="0"/>
              </a:rPr>
              <a:t>НА</a:t>
            </a:r>
          </a:p>
          <a:p>
            <a:endParaRPr lang="ru-RU" sz="9600"/>
          </a:p>
        </p:txBody>
      </p:sp>
      <p:sp>
        <p:nvSpPr>
          <p:cNvPr id="14340" name="Oval 4"/>
          <p:cNvSpPr>
            <a:spLocks noChangeArrowheads="1"/>
          </p:cNvSpPr>
          <p:nvPr/>
        </p:nvSpPr>
        <p:spPr bwMode="auto">
          <a:xfrm>
            <a:off x="8532813" y="0"/>
            <a:ext cx="611187" cy="476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76250"/>
            <a:ext cx="9144000" cy="6624638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8000">
                <a:solidFill>
                  <a:srgbClr val="99CCFF"/>
                </a:solidFill>
                <a:latin typeface="Arial Black" pitchFamily="34" charset="0"/>
              </a:rPr>
              <a:t>ШИ</a:t>
            </a:r>
            <a:r>
              <a:rPr lang="ru-RU" sz="8000">
                <a:latin typeface="Arial Black" pitchFamily="34" charset="0"/>
              </a:rPr>
              <a:t>ЛИ-С</a:t>
            </a:r>
            <a:r>
              <a:rPr lang="ru-RU" sz="8000">
                <a:solidFill>
                  <a:srgbClr val="99CCFF"/>
                </a:solidFill>
                <a:latin typeface="Arial Black" pitchFamily="34" charset="0"/>
              </a:rPr>
              <a:t>ШИ</a:t>
            </a:r>
            <a:r>
              <a:rPr lang="ru-RU" sz="8000">
                <a:latin typeface="Arial Black" pitchFamily="34" charset="0"/>
              </a:rPr>
              <a:t>ЛИ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sz="8800">
              <a:latin typeface="Arial Black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8800">
                <a:latin typeface="Arial Black" pitchFamily="34" charset="0"/>
              </a:rPr>
              <a:t>СУ</a:t>
            </a:r>
            <a:r>
              <a:rPr lang="ru-RU" sz="8800">
                <a:solidFill>
                  <a:srgbClr val="99CCFF"/>
                </a:solidFill>
                <a:latin typeface="Arial Black" pitchFamily="34" charset="0"/>
              </a:rPr>
              <a:t>ШИ</a:t>
            </a:r>
            <a:r>
              <a:rPr lang="ru-RU" sz="8800">
                <a:latin typeface="Arial Black" pitchFamily="34" charset="0"/>
              </a:rPr>
              <a:t>ЛИ-НАСУ</a:t>
            </a:r>
            <a:r>
              <a:rPr lang="ru-RU" sz="8800">
                <a:solidFill>
                  <a:srgbClr val="99CCFF"/>
                </a:solidFill>
                <a:latin typeface="Arial Black" pitchFamily="34" charset="0"/>
              </a:rPr>
              <a:t>ШИ</a:t>
            </a:r>
            <a:r>
              <a:rPr lang="ru-RU" sz="8800">
                <a:latin typeface="Arial Black" pitchFamily="34" charset="0"/>
              </a:rPr>
              <a:t>ЛИ-ПРОСУ</a:t>
            </a:r>
            <a:r>
              <a:rPr lang="ru-RU" sz="8800">
                <a:solidFill>
                  <a:srgbClr val="99CCFF"/>
                </a:solidFill>
                <a:latin typeface="Arial Black" pitchFamily="34" charset="0"/>
              </a:rPr>
              <a:t>ШИ</a:t>
            </a:r>
            <a:r>
              <a:rPr lang="ru-RU" sz="8800">
                <a:latin typeface="Arial Black" pitchFamily="34" charset="0"/>
              </a:rPr>
              <a:t>ЛИ</a:t>
            </a:r>
          </a:p>
          <a:p>
            <a:pPr>
              <a:lnSpc>
                <a:spcPct val="90000"/>
              </a:lnSpc>
            </a:pPr>
            <a:endParaRPr lang="ru-RU" sz="2800"/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8532813" y="0"/>
            <a:ext cx="611187" cy="476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9275"/>
            <a:ext cx="9144000" cy="6308725"/>
          </a:xfrm>
        </p:spPr>
        <p:txBody>
          <a:bodyPr/>
          <a:lstStyle/>
          <a:p>
            <a:pPr>
              <a:buFontTx/>
              <a:buNone/>
            </a:pPr>
            <a:r>
              <a:rPr lang="ru-RU" sz="7200">
                <a:latin typeface="Arial Black" pitchFamily="34" charset="0"/>
              </a:rPr>
              <a:t> мышка-</a:t>
            </a:r>
            <a:r>
              <a:rPr lang="ru-RU" sz="8000">
                <a:latin typeface="Arial Black" pitchFamily="34" charset="0"/>
              </a:rPr>
              <a:t> </a:t>
            </a:r>
            <a:r>
              <a:rPr lang="ru-RU" sz="7200">
                <a:latin typeface="Arial Black" pitchFamily="34" charset="0"/>
              </a:rPr>
              <a:t>мишка        шишка- шашка кашка - кошка       крошка-</a:t>
            </a:r>
          </a:p>
          <a:p>
            <a:pPr>
              <a:buFontTx/>
              <a:buNone/>
            </a:pPr>
            <a:r>
              <a:rPr lang="ru-RU" sz="7200">
                <a:latin typeface="Arial Black" pitchFamily="34" charset="0"/>
              </a:rPr>
              <a:t>            картошка</a:t>
            </a:r>
          </a:p>
        </p:txBody>
      </p:sp>
      <p:sp>
        <p:nvSpPr>
          <p:cNvPr id="19460" name="Oval 4"/>
          <p:cNvSpPr>
            <a:spLocks noChangeArrowheads="1"/>
          </p:cNvSpPr>
          <p:nvPr/>
        </p:nvSpPr>
        <p:spPr bwMode="auto">
          <a:xfrm>
            <a:off x="8532813" y="0"/>
            <a:ext cx="611187" cy="476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-762000" y="3248025"/>
            <a:ext cx="0" cy="384175"/>
          </a:xfrm>
          <a:prstGeom prst="line">
            <a:avLst/>
          </a:prstGeom>
          <a:noFill/>
          <a:ln w="1397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5072063" y="3286125"/>
            <a:ext cx="0" cy="384175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762000" y="318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7419" name="Picture 11"/>
          <p:cNvPicPr>
            <a:picLocks noChangeAspect="1" noChangeArrowheads="1"/>
          </p:cNvPicPr>
          <p:nvPr>
            <p:ph type="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7421" name="Oval 13"/>
          <p:cNvSpPr>
            <a:spLocks noChangeArrowheads="1"/>
          </p:cNvSpPr>
          <p:nvPr/>
        </p:nvSpPr>
        <p:spPr bwMode="auto">
          <a:xfrm>
            <a:off x="8532813" y="0"/>
            <a:ext cx="611187" cy="476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7338"/>
            <a:ext cx="9144000" cy="5040312"/>
          </a:xfrm>
        </p:spPr>
        <p:txBody>
          <a:bodyPr/>
          <a:lstStyle/>
          <a:p>
            <a:pPr>
              <a:buFontTx/>
              <a:buNone/>
            </a:pPr>
            <a:r>
              <a:rPr lang="ru-RU" sz="8800"/>
              <a:t>трава - травушка </a:t>
            </a:r>
          </a:p>
          <a:p>
            <a:pPr>
              <a:buFontTx/>
              <a:buNone/>
            </a:pPr>
            <a:r>
              <a:rPr lang="ru-RU" sz="8800"/>
              <a:t>крыло-крылышко ____ -солнышко</a:t>
            </a:r>
          </a:p>
        </p:txBody>
      </p:sp>
      <p:sp>
        <p:nvSpPr>
          <p:cNvPr id="21511" name="Arc 7"/>
          <p:cNvSpPr>
            <a:spLocks/>
          </p:cNvSpPr>
          <p:nvPr/>
        </p:nvSpPr>
        <p:spPr bwMode="auto">
          <a:xfrm flipV="1">
            <a:off x="1403350" y="1125538"/>
            <a:ext cx="574675" cy="296862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1 w 43200"/>
              <a:gd name="T1" fmla="*/ 22294 h 22294"/>
              <a:gd name="T2" fmla="*/ 43200 w 43200"/>
              <a:gd name="T3" fmla="*/ 21600 h 22294"/>
              <a:gd name="T4" fmla="*/ 21600 w 43200"/>
              <a:gd name="T5" fmla="*/ 21600 h 22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22294" fill="none" extrusionOk="0">
                <a:moveTo>
                  <a:pt x="11" y="22293"/>
                </a:moveTo>
                <a:cubicBezTo>
                  <a:pt x="3" y="22062"/>
                  <a:pt x="0" y="21831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294" stroke="0" extrusionOk="0">
                <a:moveTo>
                  <a:pt x="11" y="22293"/>
                </a:moveTo>
                <a:cubicBezTo>
                  <a:pt x="3" y="22062"/>
                  <a:pt x="0" y="21831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5651500" y="981075"/>
            <a:ext cx="576263" cy="503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17" name="Oval 13"/>
          <p:cNvSpPr>
            <a:spLocks noChangeArrowheads="1"/>
          </p:cNvSpPr>
          <p:nvPr/>
        </p:nvSpPr>
        <p:spPr bwMode="auto">
          <a:xfrm>
            <a:off x="5724525" y="1125538"/>
            <a:ext cx="360363" cy="288925"/>
          </a:xfrm>
          <a:prstGeom prst="ellipse">
            <a:avLst/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18" name="Oval 14"/>
          <p:cNvSpPr>
            <a:spLocks noChangeArrowheads="1"/>
          </p:cNvSpPr>
          <p:nvPr/>
        </p:nvSpPr>
        <p:spPr bwMode="auto">
          <a:xfrm>
            <a:off x="5795963" y="1557338"/>
            <a:ext cx="144462" cy="73025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19" name="Oval 15"/>
          <p:cNvSpPr>
            <a:spLocks noChangeArrowheads="1"/>
          </p:cNvSpPr>
          <p:nvPr/>
        </p:nvSpPr>
        <p:spPr bwMode="auto">
          <a:xfrm>
            <a:off x="8532813" y="0"/>
            <a:ext cx="611187" cy="476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6" name="Picture 5" descr="обои Камыши и река фото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1403350" y="5229225"/>
            <a:ext cx="7740650" cy="1628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>
                <a:solidFill>
                  <a:srgbClr val="00CC00"/>
                </a:solidFill>
                <a:latin typeface="Times New Roman" pitchFamily="18" charset="0"/>
              </a:rPr>
              <a:t>У реки ни души…</a:t>
            </a:r>
          </a:p>
          <a:p>
            <a:pPr algn="ctr"/>
            <a:r>
              <a:rPr lang="ru-RU" sz="4400" b="1">
                <a:solidFill>
                  <a:srgbClr val="00CC00"/>
                </a:solidFill>
                <a:latin typeface="Times New Roman" pitchFamily="18" charset="0"/>
              </a:rPr>
              <a:t>Только тихо шуршат камыши.</a:t>
            </a:r>
          </a:p>
        </p:txBody>
      </p:sp>
      <p:sp>
        <p:nvSpPr>
          <p:cNvPr id="3078" name="Oval 6"/>
          <p:cNvSpPr>
            <a:spLocks noChangeArrowheads="1"/>
          </p:cNvSpPr>
          <p:nvPr/>
        </p:nvSpPr>
        <p:spPr bwMode="auto">
          <a:xfrm>
            <a:off x="8532813" y="0"/>
            <a:ext cx="611187" cy="476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12" name="Ш.avi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1143000" y="1119188"/>
            <a:ext cx="6858000" cy="54864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640" fill="hold"/>
                                        <p:tgtEl>
                                          <p:spTgt spid="256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56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6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56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1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1116013" y="1700213"/>
            <a:ext cx="6480175" cy="3960812"/>
            <a:chOff x="5859" y="8993"/>
            <a:chExt cx="1251" cy="720"/>
          </a:xfrm>
        </p:grpSpPr>
        <p:sp>
          <p:nvSpPr>
            <p:cNvPr id="2053" name="Rectangle 5"/>
            <p:cNvSpPr>
              <a:spLocks noChangeArrowheads="1"/>
            </p:cNvSpPr>
            <p:nvPr/>
          </p:nvSpPr>
          <p:spPr bwMode="auto">
            <a:xfrm>
              <a:off x="6219" y="8993"/>
              <a:ext cx="553" cy="52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2054" name="Line 6"/>
            <p:cNvSpPr>
              <a:spLocks noChangeShapeType="1"/>
            </p:cNvSpPr>
            <p:nvPr/>
          </p:nvSpPr>
          <p:spPr bwMode="auto">
            <a:xfrm>
              <a:off x="6759" y="9173"/>
              <a:ext cx="351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" name="Line 7"/>
            <p:cNvSpPr>
              <a:spLocks noChangeShapeType="1"/>
            </p:cNvSpPr>
            <p:nvPr/>
          </p:nvSpPr>
          <p:spPr bwMode="auto">
            <a:xfrm flipV="1">
              <a:off x="5859" y="9173"/>
              <a:ext cx="36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" name="Line 8"/>
            <p:cNvSpPr>
              <a:spLocks noChangeShapeType="1"/>
            </p:cNvSpPr>
            <p:nvPr/>
          </p:nvSpPr>
          <p:spPr bwMode="auto">
            <a:xfrm flipH="1">
              <a:off x="6227" y="9533"/>
              <a:ext cx="18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" name="Line 9"/>
            <p:cNvSpPr>
              <a:spLocks noChangeShapeType="1"/>
            </p:cNvSpPr>
            <p:nvPr/>
          </p:nvSpPr>
          <p:spPr bwMode="auto">
            <a:xfrm>
              <a:off x="6587" y="9533"/>
              <a:ext cx="18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58" name="Rectangle 11"/>
          <p:cNvSpPr>
            <a:spLocks noChangeArrowheads="1"/>
          </p:cNvSpPr>
          <p:nvPr/>
        </p:nvSpPr>
        <p:spPr bwMode="auto">
          <a:xfrm>
            <a:off x="7740650" y="2205038"/>
            <a:ext cx="719138" cy="19446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7200" b="1">
                <a:latin typeface="Arial" charset="0"/>
              </a:rPr>
              <a:t>!</a:t>
            </a:r>
          </a:p>
        </p:txBody>
      </p:sp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8532813" y="0"/>
            <a:ext cx="611187" cy="476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8179" name="Group 115"/>
          <p:cNvGraphicFramePr>
            <a:graphicFrameLocks noGrp="1"/>
          </p:cNvGraphicFramePr>
          <p:nvPr>
            <p:ph type="tbl" idx="1"/>
          </p:nvPr>
        </p:nvGraphicFramePr>
        <p:xfrm>
          <a:off x="684213" y="1816100"/>
          <a:ext cx="3959225" cy="965200"/>
        </p:xfrm>
        <a:graphic>
          <a:graphicData uri="http://schemas.openxmlformats.org/drawingml/2006/table">
            <a:tbl>
              <a:tblPr/>
              <a:tblGrid>
                <a:gridCol w="660400"/>
                <a:gridCol w="658812"/>
                <a:gridCol w="660400"/>
                <a:gridCol w="660400"/>
                <a:gridCol w="658813"/>
                <a:gridCol w="660400"/>
              </a:tblGrid>
              <a:tr h="96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8220" name="Group 156"/>
          <p:cNvGraphicFramePr>
            <a:graphicFrameLocks noGrp="1"/>
          </p:cNvGraphicFramePr>
          <p:nvPr>
            <p:ph type="tbl" idx="1"/>
          </p:nvPr>
        </p:nvGraphicFramePr>
        <p:xfrm>
          <a:off x="4932363" y="1816100"/>
          <a:ext cx="3970337" cy="965200"/>
        </p:xfrm>
        <a:graphic>
          <a:graphicData uri="http://schemas.openxmlformats.org/drawingml/2006/table">
            <a:tbl>
              <a:tblPr/>
              <a:tblGrid>
                <a:gridCol w="661987"/>
                <a:gridCol w="661988"/>
                <a:gridCol w="661987"/>
                <a:gridCol w="660400"/>
                <a:gridCol w="661988"/>
                <a:gridCol w="661987"/>
              </a:tblGrid>
              <a:tr h="96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80" name="Line 136"/>
          <p:cNvSpPr>
            <a:spLocks noChangeShapeType="1"/>
          </p:cNvSpPr>
          <p:nvPr/>
        </p:nvSpPr>
        <p:spPr bwMode="auto">
          <a:xfrm>
            <a:off x="684213" y="1196975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81" name="Oval 137"/>
          <p:cNvSpPr>
            <a:spLocks noChangeArrowheads="1"/>
          </p:cNvSpPr>
          <p:nvPr/>
        </p:nvSpPr>
        <p:spPr bwMode="auto">
          <a:xfrm>
            <a:off x="9036050" y="2708275"/>
            <a:ext cx="73025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6182" name="Oval 139"/>
          <p:cNvSpPr>
            <a:spLocks noChangeArrowheads="1"/>
          </p:cNvSpPr>
          <p:nvPr/>
        </p:nvSpPr>
        <p:spPr bwMode="auto">
          <a:xfrm>
            <a:off x="1474788" y="2205038"/>
            <a:ext cx="360362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6183" name="Oval 140"/>
          <p:cNvSpPr>
            <a:spLocks noChangeArrowheads="1"/>
          </p:cNvSpPr>
          <p:nvPr/>
        </p:nvSpPr>
        <p:spPr bwMode="auto">
          <a:xfrm>
            <a:off x="3492500" y="2205038"/>
            <a:ext cx="360363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6184" name="Oval 141"/>
          <p:cNvSpPr>
            <a:spLocks noChangeArrowheads="1"/>
          </p:cNvSpPr>
          <p:nvPr/>
        </p:nvSpPr>
        <p:spPr bwMode="auto">
          <a:xfrm>
            <a:off x="7019925" y="2205038"/>
            <a:ext cx="360363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6185" name="Oval 142"/>
          <p:cNvSpPr>
            <a:spLocks noChangeArrowheads="1"/>
          </p:cNvSpPr>
          <p:nvPr/>
        </p:nvSpPr>
        <p:spPr bwMode="auto">
          <a:xfrm>
            <a:off x="5724525" y="2205038"/>
            <a:ext cx="360363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6186" name="Oval 143"/>
          <p:cNvSpPr>
            <a:spLocks noChangeArrowheads="1"/>
          </p:cNvSpPr>
          <p:nvPr/>
        </p:nvSpPr>
        <p:spPr bwMode="auto">
          <a:xfrm>
            <a:off x="8388350" y="2205038"/>
            <a:ext cx="360363" cy="360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6187" name="Line 144"/>
          <p:cNvSpPr>
            <a:spLocks noChangeShapeType="1"/>
          </p:cNvSpPr>
          <p:nvPr/>
        </p:nvSpPr>
        <p:spPr bwMode="auto">
          <a:xfrm>
            <a:off x="684213" y="2420938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88" name="Line 145"/>
          <p:cNvSpPr>
            <a:spLocks noChangeShapeType="1"/>
          </p:cNvSpPr>
          <p:nvPr/>
        </p:nvSpPr>
        <p:spPr bwMode="auto">
          <a:xfrm>
            <a:off x="2051050" y="2420938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89" name="Line 146"/>
          <p:cNvSpPr>
            <a:spLocks noChangeShapeType="1"/>
          </p:cNvSpPr>
          <p:nvPr/>
        </p:nvSpPr>
        <p:spPr bwMode="auto">
          <a:xfrm>
            <a:off x="2700338" y="2420938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90" name="Line 147"/>
          <p:cNvSpPr>
            <a:spLocks noChangeShapeType="1"/>
          </p:cNvSpPr>
          <p:nvPr/>
        </p:nvSpPr>
        <p:spPr bwMode="auto">
          <a:xfrm>
            <a:off x="3995738" y="2420938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91" name="Line 148"/>
          <p:cNvSpPr>
            <a:spLocks noChangeShapeType="1"/>
          </p:cNvSpPr>
          <p:nvPr/>
        </p:nvSpPr>
        <p:spPr bwMode="auto">
          <a:xfrm>
            <a:off x="684213" y="3429000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92" name="Line 149"/>
          <p:cNvSpPr>
            <a:spLocks noChangeShapeType="1"/>
          </p:cNvSpPr>
          <p:nvPr/>
        </p:nvSpPr>
        <p:spPr bwMode="auto">
          <a:xfrm>
            <a:off x="2700338" y="3429000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93" name="Line 150"/>
          <p:cNvSpPr>
            <a:spLocks noChangeShapeType="1"/>
          </p:cNvSpPr>
          <p:nvPr/>
        </p:nvSpPr>
        <p:spPr bwMode="auto">
          <a:xfrm>
            <a:off x="5003800" y="2420938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94" name="Line 151"/>
          <p:cNvSpPr>
            <a:spLocks noChangeShapeType="1"/>
          </p:cNvSpPr>
          <p:nvPr/>
        </p:nvSpPr>
        <p:spPr bwMode="auto">
          <a:xfrm>
            <a:off x="6300788" y="2420938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95" name="Line 152"/>
          <p:cNvSpPr>
            <a:spLocks noChangeShapeType="1"/>
          </p:cNvSpPr>
          <p:nvPr/>
        </p:nvSpPr>
        <p:spPr bwMode="auto">
          <a:xfrm>
            <a:off x="7667625" y="2420938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96" name="Line 153"/>
          <p:cNvSpPr>
            <a:spLocks noChangeShapeType="1"/>
          </p:cNvSpPr>
          <p:nvPr/>
        </p:nvSpPr>
        <p:spPr bwMode="auto">
          <a:xfrm>
            <a:off x="7596188" y="3357563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97" name="Oval 157"/>
          <p:cNvSpPr>
            <a:spLocks noChangeArrowheads="1"/>
          </p:cNvSpPr>
          <p:nvPr/>
        </p:nvSpPr>
        <p:spPr bwMode="auto">
          <a:xfrm>
            <a:off x="2266950" y="2205038"/>
            <a:ext cx="71438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6198" name="Oval 158"/>
          <p:cNvSpPr>
            <a:spLocks noChangeArrowheads="1"/>
          </p:cNvSpPr>
          <p:nvPr/>
        </p:nvSpPr>
        <p:spPr bwMode="auto">
          <a:xfrm>
            <a:off x="6516688" y="2205038"/>
            <a:ext cx="71437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88223" name="Rectangle 159"/>
          <p:cNvSpPr>
            <a:spLocks noChangeArrowheads="1"/>
          </p:cNvSpPr>
          <p:nvPr/>
        </p:nvSpPr>
        <p:spPr bwMode="auto">
          <a:xfrm>
            <a:off x="684213" y="2924175"/>
            <a:ext cx="574675" cy="50482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>
                <a:latin typeface="Arial" charset="0"/>
              </a:rPr>
              <a:t>Ш</a:t>
            </a:r>
          </a:p>
        </p:txBody>
      </p:sp>
      <p:sp>
        <p:nvSpPr>
          <p:cNvPr id="88224" name="Rectangle 160"/>
          <p:cNvSpPr>
            <a:spLocks noChangeArrowheads="1"/>
          </p:cNvSpPr>
          <p:nvPr/>
        </p:nvSpPr>
        <p:spPr bwMode="auto">
          <a:xfrm>
            <a:off x="2700338" y="2924175"/>
            <a:ext cx="574675" cy="50482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Arial" charset="0"/>
              </a:rPr>
              <a:t>ш</a:t>
            </a:r>
          </a:p>
        </p:txBody>
      </p:sp>
      <p:sp>
        <p:nvSpPr>
          <p:cNvPr id="88225" name="Rectangle 161"/>
          <p:cNvSpPr>
            <a:spLocks noChangeArrowheads="1"/>
          </p:cNvSpPr>
          <p:nvPr/>
        </p:nvSpPr>
        <p:spPr bwMode="auto">
          <a:xfrm>
            <a:off x="7596188" y="2924175"/>
            <a:ext cx="576262" cy="50482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Arial" charset="0"/>
              </a:rPr>
              <a:t>ш</a:t>
            </a:r>
          </a:p>
        </p:txBody>
      </p:sp>
      <p:sp>
        <p:nvSpPr>
          <p:cNvPr id="6202" name="Oval 58"/>
          <p:cNvSpPr>
            <a:spLocks noChangeArrowheads="1"/>
          </p:cNvSpPr>
          <p:nvPr/>
        </p:nvSpPr>
        <p:spPr bwMode="auto">
          <a:xfrm>
            <a:off x="8532813" y="0"/>
            <a:ext cx="611187" cy="476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8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8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8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8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8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8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223" grpId="0" animBg="1"/>
      <p:bldP spid="88224" grpId="0" animBg="1"/>
      <p:bldP spid="882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4" name="Group 4"/>
          <p:cNvGrpSpPr>
            <a:grpSpLocks/>
          </p:cNvGrpSpPr>
          <p:nvPr/>
        </p:nvGrpSpPr>
        <p:grpSpPr bwMode="auto">
          <a:xfrm>
            <a:off x="1258888" y="1844675"/>
            <a:ext cx="7056437" cy="3976688"/>
            <a:chOff x="5859" y="8993"/>
            <a:chExt cx="1251" cy="720"/>
          </a:xfrm>
        </p:grpSpPr>
        <p:sp>
          <p:nvSpPr>
            <p:cNvPr id="5125" name="Rectangle 5"/>
            <p:cNvSpPr>
              <a:spLocks noChangeArrowheads="1"/>
            </p:cNvSpPr>
            <p:nvPr/>
          </p:nvSpPr>
          <p:spPr bwMode="auto">
            <a:xfrm>
              <a:off x="6219" y="8993"/>
              <a:ext cx="553" cy="52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5126" name="Line 6"/>
            <p:cNvSpPr>
              <a:spLocks noChangeShapeType="1"/>
            </p:cNvSpPr>
            <p:nvPr/>
          </p:nvSpPr>
          <p:spPr bwMode="auto">
            <a:xfrm>
              <a:off x="6759" y="9173"/>
              <a:ext cx="351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7" name="Line 7"/>
            <p:cNvSpPr>
              <a:spLocks noChangeShapeType="1"/>
            </p:cNvSpPr>
            <p:nvPr/>
          </p:nvSpPr>
          <p:spPr bwMode="auto">
            <a:xfrm flipV="1">
              <a:off x="5859" y="9173"/>
              <a:ext cx="36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8" name="Line 8"/>
            <p:cNvSpPr>
              <a:spLocks noChangeShapeType="1"/>
            </p:cNvSpPr>
            <p:nvPr/>
          </p:nvSpPr>
          <p:spPr bwMode="auto">
            <a:xfrm flipH="1">
              <a:off x="6227" y="9533"/>
              <a:ext cx="18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9" name="Line 9"/>
            <p:cNvSpPr>
              <a:spLocks noChangeShapeType="1"/>
            </p:cNvSpPr>
            <p:nvPr/>
          </p:nvSpPr>
          <p:spPr bwMode="auto">
            <a:xfrm>
              <a:off x="6587" y="9533"/>
              <a:ext cx="18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3635375" y="3213100"/>
            <a:ext cx="2447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8532813" y="0"/>
            <a:ext cx="611187" cy="476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11" descr="Картинка 11 из 6711"/>
          <p:cNvPicPr>
            <a:picLocks noChangeAspect="1" noChangeArrowheads="1"/>
          </p:cNvPicPr>
          <p:nvPr>
            <p:ph type="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987675" y="0"/>
            <a:ext cx="2087563" cy="1974850"/>
          </a:xfrm>
          <a:noFill/>
          <a:ln/>
        </p:spPr>
      </p:pic>
      <p:pic>
        <p:nvPicPr>
          <p:cNvPr id="4103" name="Picture 15" descr="63836270_pch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24500" y="2492375"/>
            <a:ext cx="3619500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6" descr="Картинка 7 из 10117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5600" y="0"/>
            <a:ext cx="344805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 descr="Картинка 30 из 12252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551363"/>
            <a:ext cx="3635375" cy="230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6" cstate="email">
            <a:lum bright="-12000" contrast="24000"/>
          </a:blip>
          <a:srcRect/>
          <a:stretch>
            <a:fillRect/>
          </a:stretch>
        </p:blipFill>
        <p:spPr bwMode="auto">
          <a:xfrm>
            <a:off x="3819525" y="4076700"/>
            <a:ext cx="2566988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13" descr="Картинка 28 из 101260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627313" y="2133600"/>
            <a:ext cx="2400300" cy="1893888"/>
          </a:xfrm>
          <a:prstGeom prst="rect">
            <a:avLst/>
          </a:prstGeom>
          <a:noFill/>
        </p:spPr>
      </p:pic>
      <p:sp>
        <p:nvSpPr>
          <p:cNvPr id="4110" name="Oval 14"/>
          <p:cNvSpPr>
            <a:spLocks noChangeArrowheads="1"/>
          </p:cNvSpPr>
          <p:nvPr/>
        </p:nvSpPr>
        <p:spPr bwMode="auto">
          <a:xfrm>
            <a:off x="8532813" y="0"/>
            <a:ext cx="611187" cy="476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6</a:t>
            </a:r>
          </a:p>
        </p:txBody>
      </p:sp>
      <p:pic>
        <p:nvPicPr>
          <p:cNvPr id="4113" name="Picture 17" descr="Картинка 7 из 1594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0"/>
            <a:ext cx="2555875" cy="3500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9" name="Picture 16" descr="Картинка 7 из 10117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8954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186" name="Group 18"/>
          <p:cNvGrpSpPr>
            <a:grpSpLocks/>
          </p:cNvGrpSpPr>
          <p:nvPr/>
        </p:nvGrpSpPr>
        <p:grpSpPr bwMode="auto">
          <a:xfrm>
            <a:off x="2771775" y="620713"/>
            <a:ext cx="792163" cy="649287"/>
            <a:chOff x="1746" y="391"/>
            <a:chExt cx="499" cy="409"/>
          </a:xfrm>
        </p:grpSpPr>
        <p:sp>
          <p:nvSpPr>
            <p:cNvPr id="7172" name="Rectangle 4"/>
            <p:cNvSpPr>
              <a:spLocks noChangeArrowheads="1"/>
            </p:cNvSpPr>
            <p:nvPr/>
          </p:nvSpPr>
          <p:spPr bwMode="auto">
            <a:xfrm>
              <a:off x="1746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0" name="Line 12"/>
            <p:cNvSpPr>
              <a:spLocks noChangeShapeType="1"/>
            </p:cNvSpPr>
            <p:nvPr/>
          </p:nvSpPr>
          <p:spPr bwMode="auto">
            <a:xfrm>
              <a:off x="1837" y="572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187" name="Group 19"/>
          <p:cNvGrpSpPr>
            <a:grpSpLocks/>
          </p:cNvGrpSpPr>
          <p:nvPr/>
        </p:nvGrpSpPr>
        <p:grpSpPr bwMode="auto">
          <a:xfrm>
            <a:off x="3995738" y="620713"/>
            <a:ext cx="792162" cy="649287"/>
            <a:chOff x="2517" y="391"/>
            <a:chExt cx="499" cy="409"/>
          </a:xfrm>
        </p:grpSpPr>
        <p:sp>
          <p:nvSpPr>
            <p:cNvPr id="7177" name="Rectangle 9"/>
            <p:cNvSpPr>
              <a:spLocks noChangeArrowheads="1"/>
            </p:cNvSpPr>
            <p:nvPr/>
          </p:nvSpPr>
          <p:spPr bwMode="auto">
            <a:xfrm>
              <a:off x="2517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1" name="Oval 13"/>
            <p:cNvSpPr>
              <a:spLocks noChangeArrowheads="1"/>
            </p:cNvSpPr>
            <p:nvPr/>
          </p:nvSpPr>
          <p:spPr bwMode="auto">
            <a:xfrm>
              <a:off x="2653" y="482"/>
              <a:ext cx="227" cy="22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188" name="Group 20"/>
          <p:cNvGrpSpPr>
            <a:grpSpLocks/>
          </p:cNvGrpSpPr>
          <p:nvPr/>
        </p:nvGrpSpPr>
        <p:grpSpPr bwMode="auto">
          <a:xfrm>
            <a:off x="5219700" y="620713"/>
            <a:ext cx="792163" cy="649287"/>
            <a:chOff x="3288" y="391"/>
            <a:chExt cx="499" cy="409"/>
          </a:xfrm>
        </p:grpSpPr>
        <p:sp>
          <p:nvSpPr>
            <p:cNvPr id="7178" name="Rectangle 10"/>
            <p:cNvSpPr>
              <a:spLocks noChangeArrowheads="1"/>
            </p:cNvSpPr>
            <p:nvPr/>
          </p:nvSpPr>
          <p:spPr bwMode="auto">
            <a:xfrm>
              <a:off x="3288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2" name="Line 14"/>
            <p:cNvSpPr>
              <a:spLocks noChangeShapeType="1"/>
            </p:cNvSpPr>
            <p:nvPr/>
          </p:nvSpPr>
          <p:spPr bwMode="auto">
            <a:xfrm>
              <a:off x="3379" y="572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84" name="Oval 16"/>
            <p:cNvSpPr>
              <a:spLocks noChangeArrowheads="1"/>
            </p:cNvSpPr>
            <p:nvPr/>
          </p:nvSpPr>
          <p:spPr bwMode="auto">
            <a:xfrm>
              <a:off x="3515" y="482"/>
              <a:ext cx="91" cy="4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189" name="Group 21"/>
          <p:cNvGrpSpPr>
            <a:grpSpLocks/>
          </p:cNvGrpSpPr>
          <p:nvPr/>
        </p:nvGrpSpPr>
        <p:grpSpPr bwMode="auto">
          <a:xfrm>
            <a:off x="6516688" y="476250"/>
            <a:ext cx="792162" cy="793750"/>
            <a:chOff x="4105" y="300"/>
            <a:chExt cx="499" cy="500"/>
          </a:xfrm>
        </p:grpSpPr>
        <p:sp>
          <p:nvSpPr>
            <p:cNvPr id="7176" name="Rectangle 8"/>
            <p:cNvSpPr>
              <a:spLocks noChangeArrowheads="1"/>
            </p:cNvSpPr>
            <p:nvPr/>
          </p:nvSpPr>
          <p:spPr bwMode="auto">
            <a:xfrm>
              <a:off x="4105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3" name="Oval 15"/>
            <p:cNvSpPr>
              <a:spLocks noChangeArrowheads="1"/>
            </p:cNvSpPr>
            <p:nvPr/>
          </p:nvSpPr>
          <p:spPr bwMode="auto">
            <a:xfrm>
              <a:off x="4241" y="482"/>
              <a:ext cx="227" cy="22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5" name="Line 17"/>
            <p:cNvSpPr>
              <a:spLocks noChangeShapeType="1"/>
            </p:cNvSpPr>
            <p:nvPr/>
          </p:nvSpPr>
          <p:spPr bwMode="auto">
            <a:xfrm flipH="1">
              <a:off x="4377" y="300"/>
              <a:ext cx="91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195" name="Group 27"/>
          <p:cNvGrpSpPr>
            <a:grpSpLocks/>
          </p:cNvGrpSpPr>
          <p:nvPr/>
        </p:nvGrpSpPr>
        <p:grpSpPr bwMode="auto">
          <a:xfrm>
            <a:off x="4932363" y="2781300"/>
            <a:ext cx="792162" cy="649288"/>
            <a:chOff x="3288" y="391"/>
            <a:chExt cx="499" cy="409"/>
          </a:xfrm>
        </p:grpSpPr>
        <p:sp>
          <p:nvSpPr>
            <p:cNvPr id="7196" name="Rectangle 28"/>
            <p:cNvSpPr>
              <a:spLocks noChangeArrowheads="1"/>
            </p:cNvSpPr>
            <p:nvPr/>
          </p:nvSpPr>
          <p:spPr bwMode="auto">
            <a:xfrm>
              <a:off x="3288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7" name="Line 29"/>
            <p:cNvSpPr>
              <a:spLocks noChangeShapeType="1"/>
            </p:cNvSpPr>
            <p:nvPr/>
          </p:nvSpPr>
          <p:spPr bwMode="auto">
            <a:xfrm>
              <a:off x="3379" y="572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198" name="Oval 30"/>
            <p:cNvSpPr>
              <a:spLocks noChangeArrowheads="1"/>
            </p:cNvSpPr>
            <p:nvPr/>
          </p:nvSpPr>
          <p:spPr bwMode="auto">
            <a:xfrm>
              <a:off x="3515" y="482"/>
              <a:ext cx="91" cy="4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199" name="Group 31"/>
          <p:cNvGrpSpPr>
            <a:grpSpLocks/>
          </p:cNvGrpSpPr>
          <p:nvPr/>
        </p:nvGrpSpPr>
        <p:grpSpPr bwMode="auto">
          <a:xfrm>
            <a:off x="2771775" y="2781300"/>
            <a:ext cx="792163" cy="649288"/>
            <a:chOff x="1746" y="391"/>
            <a:chExt cx="499" cy="409"/>
          </a:xfrm>
        </p:grpSpPr>
        <p:sp>
          <p:nvSpPr>
            <p:cNvPr id="7200" name="Rectangle 32"/>
            <p:cNvSpPr>
              <a:spLocks noChangeArrowheads="1"/>
            </p:cNvSpPr>
            <p:nvPr/>
          </p:nvSpPr>
          <p:spPr bwMode="auto">
            <a:xfrm>
              <a:off x="1746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1" name="Line 33"/>
            <p:cNvSpPr>
              <a:spLocks noChangeShapeType="1"/>
            </p:cNvSpPr>
            <p:nvPr/>
          </p:nvSpPr>
          <p:spPr bwMode="auto">
            <a:xfrm>
              <a:off x="1837" y="572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205" name="Group 37"/>
          <p:cNvGrpSpPr>
            <a:grpSpLocks/>
          </p:cNvGrpSpPr>
          <p:nvPr/>
        </p:nvGrpSpPr>
        <p:grpSpPr bwMode="auto">
          <a:xfrm>
            <a:off x="3563938" y="4941888"/>
            <a:ext cx="792162" cy="649287"/>
            <a:chOff x="2517" y="391"/>
            <a:chExt cx="499" cy="409"/>
          </a:xfrm>
        </p:grpSpPr>
        <p:sp>
          <p:nvSpPr>
            <p:cNvPr id="7206" name="Rectangle 38"/>
            <p:cNvSpPr>
              <a:spLocks noChangeArrowheads="1"/>
            </p:cNvSpPr>
            <p:nvPr/>
          </p:nvSpPr>
          <p:spPr bwMode="auto">
            <a:xfrm>
              <a:off x="2517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7" name="Oval 39"/>
            <p:cNvSpPr>
              <a:spLocks noChangeArrowheads="1"/>
            </p:cNvSpPr>
            <p:nvPr/>
          </p:nvSpPr>
          <p:spPr bwMode="auto">
            <a:xfrm>
              <a:off x="2653" y="482"/>
              <a:ext cx="227" cy="22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208" name="Group 40"/>
          <p:cNvGrpSpPr>
            <a:grpSpLocks/>
          </p:cNvGrpSpPr>
          <p:nvPr/>
        </p:nvGrpSpPr>
        <p:grpSpPr bwMode="auto">
          <a:xfrm>
            <a:off x="3851275" y="2636838"/>
            <a:ext cx="792163" cy="793750"/>
            <a:chOff x="4105" y="300"/>
            <a:chExt cx="499" cy="500"/>
          </a:xfrm>
        </p:grpSpPr>
        <p:sp>
          <p:nvSpPr>
            <p:cNvPr id="7209" name="Rectangle 41"/>
            <p:cNvSpPr>
              <a:spLocks noChangeArrowheads="1"/>
            </p:cNvSpPr>
            <p:nvPr/>
          </p:nvSpPr>
          <p:spPr bwMode="auto">
            <a:xfrm>
              <a:off x="4105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10" name="Oval 42"/>
            <p:cNvSpPr>
              <a:spLocks noChangeArrowheads="1"/>
            </p:cNvSpPr>
            <p:nvPr/>
          </p:nvSpPr>
          <p:spPr bwMode="auto">
            <a:xfrm>
              <a:off x="4241" y="482"/>
              <a:ext cx="227" cy="22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11" name="Line 43"/>
            <p:cNvSpPr>
              <a:spLocks noChangeShapeType="1"/>
            </p:cNvSpPr>
            <p:nvPr/>
          </p:nvSpPr>
          <p:spPr bwMode="auto">
            <a:xfrm flipH="1">
              <a:off x="4377" y="300"/>
              <a:ext cx="91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7212" name="Picture 9" descr="Картинка 30 из 12252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551363"/>
            <a:ext cx="219551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213" name="Group 45"/>
          <p:cNvGrpSpPr>
            <a:grpSpLocks/>
          </p:cNvGrpSpPr>
          <p:nvPr/>
        </p:nvGrpSpPr>
        <p:grpSpPr bwMode="auto">
          <a:xfrm>
            <a:off x="2484438" y="4941888"/>
            <a:ext cx="792162" cy="649287"/>
            <a:chOff x="3288" y="391"/>
            <a:chExt cx="499" cy="409"/>
          </a:xfrm>
        </p:grpSpPr>
        <p:sp>
          <p:nvSpPr>
            <p:cNvPr id="7214" name="Rectangle 46"/>
            <p:cNvSpPr>
              <a:spLocks noChangeArrowheads="1"/>
            </p:cNvSpPr>
            <p:nvPr/>
          </p:nvSpPr>
          <p:spPr bwMode="auto">
            <a:xfrm>
              <a:off x="3288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15" name="Line 47"/>
            <p:cNvSpPr>
              <a:spLocks noChangeShapeType="1"/>
            </p:cNvSpPr>
            <p:nvPr/>
          </p:nvSpPr>
          <p:spPr bwMode="auto">
            <a:xfrm>
              <a:off x="3379" y="572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16" name="Oval 48"/>
            <p:cNvSpPr>
              <a:spLocks noChangeArrowheads="1"/>
            </p:cNvSpPr>
            <p:nvPr/>
          </p:nvSpPr>
          <p:spPr bwMode="auto">
            <a:xfrm>
              <a:off x="3515" y="482"/>
              <a:ext cx="91" cy="4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217" name="Group 49"/>
          <p:cNvGrpSpPr>
            <a:grpSpLocks/>
          </p:cNvGrpSpPr>
          <p:nvPr/>
        </p:nvGrpSpPr>
        <p:grpSpPr bwMode="auto">
          <a:xfrm>
            <a:off x="4643438" y="4941888"/>
            <a:ext cx="792162" cy="649287"/>
            <a:chOff x="1746" y="391"/>
            <a:chExt cx="499" cy="409"/>
          </a:xfrm>
        </p:grpSpPr>
        <p:sp>
          <p:nvSpPr>
            <p:cNvPr id="7218" name="Rectangle 50"/>
            <p:cNvSpPr>
              <a:spLocks noChangeArrowheads="1"/>
            </p:cNvSpPr>
            <p:nvPr/>
          </p:nvSpPr>
          <p:spPr bwMode="auto">
            <a:xfrm>
              <a:off x="1746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19" name="Line 51"/>
            <p:cNvSpPr>
              <a:spLocks noChangeShapeType="1"/>
            </p:cNvSpPr>
            <p:nvPr/>
          </p:nvSpPr>
          <p:spPr bwMode="auto">
            <a:xfrm>
              <a:off x="1837" y="572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220" name="Group 52"/>
          <p:cNvGrpSpPr>
            <a:grpSpLocks/>
          </p:cNvGrpSpPr>
          <p:nvPr/>
        </p:nvGrpSpPr>
        <p:grpSpPr bwMode="auto">
          <a:xfrm>
            <a:off x="7956550" y="4941888"/>
            <a:ext cx="792163" cy="649287"/>
            <a:chOff x="2517" y="391"/>
            <a:chExt cx="499" cy="409"/>
          </a:xfrm>
        </p:grpSpPr>
        <p:sp>
          <p:nvSpPr>
            <p:cNvPr id="7221" name="Rectangle 53"/>
            <p:cNvSpPr>
              <a:spLocks noChangeArrowheads="1"/>
            </p:cNvSpPr>
            <p:nvPr/>
          </p:nvSpPr>
          <p:spPr bwMode="auto">
            <a:xfrm>
              <a:off x="2517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22" name="Oval 54"/>
            <p:cNvSpPr>
              <a:spLocks noChangeArrowheads="1"/>
            </p:cNvSpPr>
            <p:nvPr/>
          </p:nvSpPr>
          <p:spPr bwMode="auto">
            <a:xfrm>
              <a:off x="2653" y="482"/>
              <a:ext cx="227" cy="22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223" name="Group 55"/>
          <p:cNvGrpSpPr>
            <a:grpSpLocks/>
          </p:cNvGrpSpPr>
          <p:nvPr/>
        </p:nvGrpSpPr>
        <p:grpSpPr bwMode="auto">
          <a:xfrm>
            <a:off x="6877050" y="4941888"/>
            <a:ext cx="792163" cy="649287"/>
            <a:chOff x="3288" y="391"/>
            <a:chExt cx="499" cy="409"/>
          </a:xfrm>
        </p:grpSpPr>
        <p:sp>
          <p:nvSpPr>
            <p:cNvPr id="7224" name="Rectangle 56"/>
            <p:cNvSpPr>
              <a:spLocks noChangeArrowheads="1"/>
            </p:cNvSpPr>
            <p:nvPr/>
          </p:nvSpPr>
          <p:spPr bwMode="auto">
            <a:xfrm>
              <a:off x="3288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25" name="Line 57"/>
            <p:cNvSpPr>
              <a:spLocks noChangeShapeType="1"/>
            </p:cNvSpPr>
            <p:nvPr/>
          </p:nvSpPr>
          <p:spPr bwMode="auto">
            <a:xfrm>
              <a:off x="3379" y="572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226" name="Oval 58"/>
            <p:cNvSpPr>
              <a:spLocks noChangeArrowheads="1"/>
            </p:cNvSpPr>
            <p:nvPr/>
          </p:nvSpPr>
          <p:spPr bwMode="auto">
            <a:xfrm>
              <a:off x="3515" y="482"/>
              <a:ext cx="91" cy="4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227" name="Group 59"/>
          <p:cNvGrpSpPr>
            <a:grpSpLocks/>
          </p:cNvGrpSpPr>
          <p:nvPr/>
        </p:nvGrpSpPr>
        <p:grpSpPr bwMode="auto">
          <a:xfrm>
            <a:off x="5724525" y="4797425"/>
            <a:ext cx="792163" cy="793750"/>
            <a:chOff x="4105" y="300"/>
            <a:chExt cx="499" cy="500"/>
          </a:xfrm>
        </p:grpSpPr>
        <p:sp>
          <p:nvSpPr>
            <p:cNvPr id="7228" name="Rectangle 60"/>
            <p:cNvSpPr>
              <a:spLocks noChangeArrowheads="1"/>
            </p:cNvSpPr>
            <p:nvPr/>
          </p:nvSpPr>
          <p:spPr bwMode="auto">
            <a:xfrm>
              <a:off x="4105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29" name="Oval 61"/>
            <p:cNvSpPr>
              <a:spLocks noChangeArrowheads="1"/>
            </p:cNvSpPr>
            <p:nvPr/>
          </p:nvSpPr>
          <p:spPr bwMode="auto">
            <a:xfrm>
              <a:off x="4241" y="482"/>
              <a:ext cx="227" cy="22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30" name="Line 62"/>
            <p:cNvSpPr>
              <a:spLocks noChangeShapeType="1"/>
            </p:cNvSpPr>
            <p:nvPr/>
          </p:nvSpPr>
          <p:spPr bwMode="auto">
            <a:xfrm flipH="1">
              <a:off x="4377" y="300"/>
              <a:ext cx="91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7232" name="Picture 64" descr="Картинка 7 из 15942"/>
          <p:cNvPicPr>
            <a:picLocks noChangeAspect="1" noChangeArrowheads="1"/>
          </p:cNvPicPr>
          <p:nvPr>
            <p:ph type="body"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0" y="2276475"/>
            <a:ext cx="1576388" cy="2159000"/>
          </a:xfrm>
          <a:noFill/>
          <a:ln/>
        </p:spPr>
      </p:pic>
      <p:grpSp>
        <p:nvGrpSpPr>
          <p:cNvPr id="7233" name="Group 65"/>
          <p:cNvGrpSpPr>
            <a:grpSpLocks/>
          </p:cNvGrpSpPr>
          <p:nvPr/>
        </p:nvGrpSpPr>
        <p:grpSpPr bwMode="auto">
          <a:xfrm>
            <a:off x="6011863" y="2781300"/>
            <a:ext cx="792162" cy="649288"/>
            <a:chOff x="1746" y="391"/>
            <a:chExt cx="499" cy="409"/>
          </a:xfrm>
        </p:grpSpPr>
        <p:sp>
          <p:nvSpPr>
            <p:cNvPr id="7234" name="Rectangle 66"/>
            <p:cNvSpPr>
              <a:spLocks noChangeArrowheads="1"/>
            </p:cNvSpPr>
            <p:nvPr/>
          </p:nvSpPr>
          <p:spPr bwMode="auto">
            <a:xfrm>
              <a:off x="1746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35" name="Line 67"/>
            <p:cNvSpPr>
              <a:spLocks noChangeShapeType="1"/>
            </p:cNvSpPr>
            <p:nvPr/>
          </p:nvSpPr>
          <p:spPr bwMode="auto">
            <a:xfrm>
              <a:off x="1837" y="572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236" name="Oval 68"/>
          <p:cNvSpPr>
            <a:spLocks noChangeArrowheads="1"/>
          </p:cNvSpPr>
          <p:nvPr/>
        </p:nvSpPr>
        <p:spPr bwMode="auto">
          <a:xfrm>
            <a:off x="8532813" y="0"/>
            <a:ext cx="611187" cy="476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7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7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7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7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7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7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7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7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7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11" descr="Картинка 11 из 6711"/>
          <p:cNvPicPr>
            <a:picLocks noChangeAspect="1" noChangeArrowheads="1"/>
          </p:cNvPicPr>
          <p:nvPr>
            <p:ph type="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1208088" cy="1143000"/>
          </a:xfrm>
          <a:noFill/>
          <a:ln/>
        </p:spPr>
      </p:pic>
      <p:pic>
        <p:nvPicPr>
          <p:cNvPr id="8198" name="Picture 15" descr="63836270_pch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3850" y="2492375"/>
            <a:ext cx="20288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8" descr="Картинка 28 из 101260"/>
          <p:cNvPicPr>
            <a:picLocks noChangeAspect="1" noChangeArrowheads="1"/>
          </p:cNvPicPr>
          <p:nvPr>
            <p:ph type="body"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0" y="1484313"/>
            <a:ext cx="2219325" cy="1751012"/>
          </a:xfrm>
          <a:noFill/>
          <a:ln/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5" cstate="email">
            <a:lum bright="-12000" contrast="24000"/>
          </a:blip>
          <a:srcRect/>
          <a:stretch>
            <a:fillRect/>
          </a:stretch>
        </p:blipFill>
        <p:spPr bwMode="auto">
          <a:xfrm>
            <a:off x="0" y="5057775"/>
            <a:ext cx="166211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202" name="Group 10"/>
          <p:cNvGrpSpPr>
            <a:grpSpLocks/>
          </p:cNvGrpSpPr>
          <p:nvPr/>
        </p:nvGrpSpPr>
        <p:grpSpPr bwMode="auto">
          <a:xfrm>
            <a:off x="2771775" y="620713"/>
            <a:ext cx="792163" cy="649287"/>
            <a:chOff x="1746" y="391"/>
            <a:chExt cx="499" cy="409"/>
          </a:xfrm>
        </p:grpSpPr>
        <p:sp>
          <p:nvSpPr>
            <p:cNvPr id="8203" name="Rectangle 11"/>
            <p:cNvSpPr>
              <a:spLocks noChangeArrowheads="1"/>
            </p:cNvSpPr>
            <p:nvPr/>
          </p:nvSpPr>
          <p:spPr bwMode="auto">
            <a:xfrm>
              <a:off x="1746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4" name="Line 12"/>
            <p:cNvSpPr>
              <a:spLocks noChangeShapeType="1"/>
            </p:cNvSpPr>
            <p:nvPr/>
          </p:nvSpPr>
          <p:spPr bwMode="auto">
            <a:xfrm>
              <a:off x="1837" y="572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205" name="Group 13"/>
          <p:cNvGrpSpPr>
            <a:grpSpLocks/>
          </p:cNvGrpSpPr>
          <p:nvPr/>
        </p:nvGrpSpPr>
        <p:grpSpPr bwMode="auto">
          <a:xfrm>
            <a:off x="5724525" y="1844675"/>
            <a:ext cx="792163" cy="649288"/>
            <a:chOff x="2517" y="391"/>
            <a:chExt cx="499" cy="409"/>
          </a:xfrm>
        </p:grpSpPr>
        <p:sp>
          <p:nvSpPr>
            <p:cNvPr id="8206" name="Rectangle 14"/>
            <p:cNvSpPr>
              <a:spLocks noChangeArrowheads="1"/>
            </p:cNvSpPr>
            <p:nvPr/>
          </p:nvSpPr>
          <p:spPr bwMode="auto">
            <a:xfrm>
              <a:off x="2517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7" name="Oval 15"/>
            <p:cNvSpPr>
              <a:spLocks noChangeArrowheads="1"/>
            </p:cNvSpPr>
            <p:nvPr/>
          </p:nvSpPr>
          <p:spPr bwMode="auto">
            <a:xfrm>
              <a:off x="2653" y="482"/>
              <a:ext cx="227" cy="22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212" name="Group 20"/>
          <p:cNvGrpSpPr>
            <a:grpSpLocks/>
          </p:cNvGrpSpPr>
          <p:nvPr/>
        </p:nvGrpSpPr>
        <p:grpSpPr bwMode="auto">
          <a:xfrm>
            <a:off x="3708400" y="476250"/>
            <a:ext cx="792163" cy="793750"/>
            <a:chOff x="4105" y="300"/>
            <a:chExt cx="499" cy="500"/>
          </a:xfrm>
        </p:grpSpPr>
        <p:sp>
          <p:nvSpPr>
            <p:cNvPr id="8213" name="Rectangle 21"/>
            <p:cNvSpPr>
              <a:spLocks noChangeArrowheads="1"/>
            </p:cNvSpPr>
            <p:nvPr/>
          </p:nvSpPr>
          <p:spPr bwMode="auto">
            <a:xfrm>
              <a:off x="4105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4" name="Oval 22"/>
            <p:cNvSpPr>
              <a:spLocks noChangeArrowheads="1"/>
            </p:cNvSpPr>
            <p:nvPr/>
          </p:nvSpPr>
          <p:spPr bwMode="auto">
            <a:xfrm>
              <a:off x="4241" y="482"/>
              <a:ext cx="227" cy="22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5" name="Line 23"/>
            <p:cNvSpPr>
              <a:spLocks noChangeShapeType="1"/>
            </p:cNvSpPr>
            <p:nvPr/>
          </p:nvSpPr>
          <p:spPr bwMode="auto">
            <a:xfrm flipH="1">
              <a:off x="4377" y="300"/>
              <a:ext cx="91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216" name="Group 24"/>
          <p:cNvGrpSpPr>
            <a:grpSpLocks/>
          </p:cNvGrpSpPr>
          <p:nvPr/>
        </p:nvGrpSpPr>
        <p:grpSpPr bwMode="auto">
          <a:xfrm>
            <a:off x="2771775" y="1844675"/>
            <a:ext cx="792163" cy="649288"/>
            <a:chOff x="3288" y="391"/>
            <a:chExt cx="499" cy="409"/>
          </a:xfrm>
        </p:grpSpPr>
        <p:sp>
          <p:nvSpPr>
            <p:cNvPr id="8217" name="Rectangle 25"/>
            <p:cNvSpPr>
              <a:spLocks noChangeArrowheads="1"/>
            </p:cNvSpPr>
            <p:nvPr/>
          </p:nvSpPr>
          <p:spPr bwMode="auto">
            <a:xfrm>
              <a:off x="3288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8" name="Line 26"/>
            <p:cNvSpPr>
              <a:spLocks noChangeShapeType="1"/>
            </p:cNvSpPr>
            <p:nvPr/>
          </p:nvSpPr>
          <p:spPr bwMode="auto">
            <a:xfrm>
              <a:off x="3379" y="572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19" name="Oval 27"/>
            <p:cNvSpPr>
              <a:spLocks noChangeArrowheads="1"/>
            </p:cNvSpPr>
            <p:nvPr/>
          </p:nvSpPr>
          <p:spPr bwMode="auto">
            <a:xfrm>
              <a:off x="3515" y="482"/>
              <a:ext cx="91" cy="4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220" name="Group 28"/>
          <p:cNvGrpSpPr>
            <a:grpSpLocks/>
          </p:cNvGrpSpPr>
          <p:nvPr/>
        </p:nvGrpSpPr>
        <p:grpSpPr bwMode="auto">
          <a:xfrm>
            <a:off x="3924300" y="5661025"/>
            <a:ext cx="792163" cy="649288"/>
            <a:chOff x="3288" y="391"/>
            <a:chExt cx="499" cy="409"/>
          </a:xfrm>
        </p:grpSpPr>
        <p:sp>
          <p:nvSpPr>
            <p:cNvPr id="8221" name="Rectangle 29"/>
            <p:cNvSpPr>
              <a:spLocks noChangeArrowheads="1"/>
            </p:cNvSpPr>
            <p:nvPr/>
          </p:nvSpPr>
          <p:spPr bwMode="auto">
            <a:xfrm>
              <a:off x="3288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2" name="Line 30"/>
            <p:cNvSpPr>
              <a:spLocks noChangeShapeType="1"/>
            </p:cNvSpPr>
            <p:nvPr/>
          </p:nvSpPr>
          <p:spPr bwMode="auto">
            <a:xfrm>
              <a:off x="3379" y="572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23" name="Oval 31"/>
            <p:cNvSpPr>
              <a:spLocks noChangeArrowheads="1"/>
            </p:cNvSpPr>
            <p:nvPr/>
          </p:nvSpPr>
          <p:spPr bwMode="auto">
            <a:xfrm>
              <a:off x="3515" y="482"/>
              <a:ext cx="91" cy="4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224" name="Group 32"/>
          <p:cNvGrpSpPr>
            <a:grpSpLocks/>
          </p:cNvGrpSpPr>
          <p:nvPr/>
        </p:nvGrpSpPr>
        <p:grpSpPr bwMode="auto">
          <a:xfrm>
            <a:off x="4643438" y="620713"/>
            <a:ext cx="792162" cy="649287"/>
            <a:chOff x="1746" y="391"/>
            <a:chExt cx="499" cy="409"/>
          </a:xfrm>
        </p:grpSpPr>
        <p:sp>
          <p:nvSpPr>
            <p:cNvPr id="8225" name="Rectangle 33"/>
            <p:cNvSpPr>
              <a:spLocks noChangeArrowheads="1"/>
            </p:cNvSpPr>
            <p:nvPr/>
          </p:nvSpPr>
          <p:spPr bwMode="auto">
            <a:xfrm>
              <a:off x="1746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6" name="Line 34"/>
            <p:cNvSpPr>
              <a:spLocks noChangeShapeType="1"/>
            </p:cNvSpPr>
            <p:nvPr/>
          </p:nvSpPr>
          <p:spPr bwMode="auto">
            <a:xfrm>
              <a:off x="1837" y="572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227" name="Group 35"/>
          <p:cNvGrpSpPr>
            <a:grpSpLocks/>
          </p:cNvGrpSpPr>
          <p:nvPr/>
        </p:nvGrpSpPr>
        <p:grpSpPr bwMode="auto">
          <a:xfrm>
            <a:off x="6659563" y="620713"/>
            <a:ext cx="792162" cy="649287"/>
            <a:chOff x="2517" y="391"/>
            <a:chExt cx="499" cy="409"/>
          </a:xfrm>
        </p:grpSpPr>
        <p:sp>
          <p:nvSpPr>
            <p:cNvPr id="8228" name="Rectangle 36"/>
            <p:cNvSpPr>
              <a:spLocks noChangeArrowheads="1"/>
            </p:cNvSpPr>
            <p:nvPr/>
          </p:nvSpPr>
          <p:spPr bwMode="auto">
            <a:xfrm>
              <a:off x="2517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9" name="Oval 37"/>
            <p:cNvSpPr>
              <a:spLocks noChangeArrowheads="1"/>
            </p:cNvSpPr>
            <p:nvPr/>
          </p:nvSpPr>
          <p:spPr bwMode="auto">
            <a:xfrm>
              <a:off x="2653" y="482"/>
              <a:ext cx="227" cy="22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230" name="Group 38"/>
          <p:cNvGrpSpPr>
            <a:grpSpLocks/>
          </p:cNvGrpSpPr>
          <p:nvPr/>
        </p:nvGrpSpPr>
        <p:grpSpPr bwMode="auto">
          <a:xfrm>
            <a:off x="5795963" y="5661025"/>
            <a:ext cx="792162" cy="649288"/>
            <a:chOff x="2517" y="391"/>
            <a:chExt cx="499" cy="409"/>
          </a:xfrm>
        </p:grpSpPr>
        <p:sp>
          <p:nvSpPr>
            <p:cNvPr id="8231" name="Rectangle 39"/>
            <p:cNvSpPr>
              <a:spLocks noChangeArrowheads="1"/>
            </p:cNvSpPr>
            <p:nvPr/>
          </p:nvSpPr>
          <p:spPr bwMode="auto">
            <a:xfrm>
              <a:off x="2517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2" name="Oval 40"/>
            <p:cNvSpPr>
              <a:spLocks noChangeArrowheads="1"/>
            </p:cNvSpPr>
            <p:nvPr/>
          </p:nvSpPr>
          <p:spPr bwMode="auto">
            <a:xfrm>
              <a:off x="2653" y="482"/>
              <a:ext cx="227" cy="22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233" name="Group 41"/>
          <p:cNvGrpSpPr>
            <a:grpSpLocks/>
          </p:cNvGrpSpPr>
          <p:nvPr/>
        </p:nvGrpSpPr>
        <p:grpSpPr bwMode="auto">
          <a:xfrm>
            <a:off x="3708400" y="1700213"/>
            <a:ext cx="792163" cy="793750"/>
            <a:chOff x="4105" y="300"/>
            <a:chExt cx="499" cy="500"/>
          </a:xfrm>
        </p:grpSpPr>
        <p:sp>
          <p:nvSpPr>
            <p:cNvPr id="8234" name="Rectangle 42"/>
            <p:cNvSpPr>
              <a:spLocks noChangeArrowheads="1"/>
            </p:cNvSpPr>
            <p:nvPr/>
          </p:nvSpPr>
          <p:spPr bwMode="auto">
            <a:xfrm>
              <a:off x="4105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5" name="Oval 43"/>
            <p:cNvSpPr>
              <a:spLocks noChangeArrowheads="1"/>
            </p:cNvSpPr>
            <p:nvPr/>
          </p:nvSpPr>
          <p:spPr bwMode="auto">
            <a:xfrm>
              <a:off x="4241" y="482"/>
              <a:ext cx="227" cy="22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6" name="Line 44"/>
            <p:cNvSpPr>
              <a:spLocks noChangeShapeType="1"/>
            </p:cNvSpPr>
            <p:nvPr/>
          </p:nvSpPr>
          <p:spPr bwMode="auto">
            <a:xfrm flipH="1">
              <a:off x="4377" y="300"/>
              <a:ext cx="91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237" name="Group 45"/>
          <p:cNvGrpSpPr>
            <a:grpSpLocks/>
          </p:cNvGrpSpPr>
          <p:nvPr/>
        </p:nvGrpSpPr>
        <p:grpSpPr bwMode="auto">
          <a:xfrm>
            <a:off x="1979613" y="5661025"/>
            <a:ext cx="792162" cy="649288"/>
            <a:chOff x="3288" y="391"/>
            <a:chExt cx="499" cy="409"/>
          </a:xfrm>
        </p:grpSpPr>
        <p:sp>
          <p:nvSpPr>
            <p:cNvPr id="8238" name="Rectangle 46"/>
            <p:cNvSpPr>
              <a:spLocks noChangeArrowheads="1"/>
            </p:cNvSpPr>
            <p:nvPr/>
          </p:nvSpPr>
          <p:spPr bwMode="auto">
            <a:xfrm>
              <a:off x="3288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9" name="Line 47"/>
            <p:cNvSpPr>
              <a:spLocks noChangeShapeType="1"/>
            </p:cNvSpPr>
            <p:nvPr/>
          </p:nvSpPr>
          <p:spPr bwMode="auto">
            <a:xfrm>
              <a:off x="3379" y="572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40" name="Oval 48"/>
            <p:cNvSpPr>
              <a:spLocks noChangeArrowheads="1"/>
            </p:cNvSpPr>
            <p:nvPr/>
          </p:nvSpPr>
          <p:spPr bwMode="auto">
            <a:xfrm>
              <a:off x="3515" y="482"/>
              <a:ext cx="91" cy="4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244" name="Group 52"/>
          <p:cNvGrpSpPr>
            <a:grpSpLocks/>
          </p:cNvGrpSpPr>
          <p:nvPr/>
        </p:nvGrpSpPr>
        <p:grpSpPr bwMode="auto">
          <a:xfrm>
            <a:off x="7667625" y="5661025"/>
            <a:ext cx="792163" cy="649288"/>
            <a:chOff x="2517" y="391"/>
            <a:chExt cx="499" cy="409"/>
          </a:xfrm>
        </p:grpSpPr>
        <p:sp>
          <p:nvSpPr>
            <p:cNvPr id="8245" name="Rectangle 53"/>
            <p:cNvSpPr>
              <a:spLocks noChangeArrowheads="1"/>
            </p:cNvSpPr>
            <p:nvPr/>
          </p:nvSpPr>
          <p:spPr bwMode="auto">
            <a:xfrm>
              <a:off x="2517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6" name="Oval 54"/>
            <p:cNvSpPr>
              <a:spLocks noChangeArrowheads="1"/>
            </p:cNvSpPr>
            <p:nvPr/>
          </p:nvSpPr>
          <p:spPr bwMode="auto">
            <a:xfrm>
              <a:off x="2653" y="482"/>
              <a:ext cx="227" cy="22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247" name="Group 55"/>
          <p:cNvGrpSpPr>
            <a:grpSpLocks/>
          </p:cNvGrpSpPr>
          <p:nvPr/>
        </p:nvGrpSpPr>
        <p:grpSpPr bwMode="auto">
          <a:xfrm>
            <a:off x="4859338" y="5661025"/>
            <a:ext cx="792162" cy="649288"/>
            <a:chOff x="3288" y="391"/>
            <a:chExt cx="499" cy="409"/>
          </a:xfrm>
        </p:grpSpPr>
        <p:sp>
          <p:nvSpPr>
            <p:cNvPr id="8248" name="Rectangle 56"/>
            <p:cNvSpPr>
              <a:spLocks noChangeArrowheads="1"/>
            </p:cNvSpPr>
            <p:nvPr/>
          </p:nvSpPr>
          <p:spPr bwMode="auto">
            <a:xfrm>
              <a:off x="3288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9" name="Line 57"/>
            <p:cNvSpPr>
              <a:spLocks noChangeShapeType="1"/>
            </p:cNvSpPr>
            <p:nvPr/>
          </p:nvSpPr>
          <p:spPr bwMode="auto">
            <a:xfrm>
              <a:off x="3379" y="572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50" name="Oval 58"/>
            <p:cNvSpPr>
              <a:spLocks noChangeArrowheads="1"/>
            </p:cNvSpPr>
            <p:nvPr/>
          </p:nvSpPr>
          <p:spPr bwMode="auto">
            <a:xfrm>
              <a:off x="3515" y="482"/>
              <a:ext cx="91" cy="4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251" name="Group 59"/>
          <p:cNvGrpSpPr>
            <a:grpSpLocks/>
          </p:cNvGrpSpPr>
          <p:nvPr/>
        </p:nvGrpSpPr>
        <p:grpSpPr bwMode="auto">
          <a:xfrm>
            <a:off x="4787900" y="3573463"/>
            <a:ext cx="792163" cy="793750"/>
            <a:chOff x="4105" y="300"/>
            <a:chExt cx="499" cy="500"/>
          </a:xfrm>
        </p:grpSpPr>
        <p:sp>
          <p:nvSpPr>
            <p:cNvPr id="8252" name="Rectangle 60"/>
            <p:cNvSpPr>
              <a:spLocks noChangeArrowheads="1"/>
            </p:cNvSpPr>
            <p:nvPr/>
          </p:nvSpPr>
          <p:spPr bwMode="auto">
            <a:xfrm>
              <a:off x="4105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53" name="Oval 61"/>
            <p:cNvSpPr>
              <a:spLocks noChangeArrowheads="1"/>
            </p:cNvSpPr>
            <p:nvPr/>
          </p:nvSpPr>
          <p:spPr bwMode="auto">
            <a:xfrm>
              <a:off x="4241" y="482"/>
              <a:ext cx="227" cy="22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54" name="Line 62"/>
            <p:cNvSpPr>
              <a:spLocks noChangeShapeType="1"/>
            </p:cNvSpPr>
            <p:nvPr/>
          </p:nvSpPr>
          <p:spPr bwMode="auto">
            <a:xfrm flipH="1">
              <a:off x="4377" y="300"/>
              <a:ext cx="91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256" name="Group 64"/>
          <p:cNvGrpSpPr>
            <a:grpSpLocks/>
          </p:cNvGrpSpPr>
          <p:nvPr/>
        </p:nvGrpSpPr>
        <p:grpSpPr bwMode="auto">
          <a:xfrm>
            <a:off x="5651500" y="620713"/>
            <a:ext cx="792163" cy="649287"/>
            <a:chOff x="3560" y="391"/>
            <a:chExt cx="499" cy="409"/>
          </a:xfrm>
        </p:grpSpPr>
        <p:sp>
          <p:nvSpPr>
            <p:cNvPr id="8242" name="Rectangle 50"/>
            <p:cNvSpPr>
              <a:spLocks noChangeArrowheads="1"/>
            </p:cNvSpPr>
            <p:nvPr/>
          </p:nvSpPr>
          <p:spPr bwMode="auto">
            <a:xfrm>
              <a:off x="3560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43" name="Line 51"/>
            <p:cNvSpPr>
              <a:spLocks noChangeShapeType="1"/>
            </p:cNvSpPr>
            <p:nvPr/>
          </p:nvSpPr>
          <p:spPr bwMode="auto">
            <a:xfrm>
              <a:off x="3651" y="572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55" name="Line 63"/>
            <p:cNvSpPr>
              <a:spLocks noChangeShapeType="1"/>
            </p:cNvSpPr>
            <p:nvPr/>
          </p:nvSpPr>
          <p:spPr bwMode="auto">
            <a:xfrm>
              <a:off x="3651" y="663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257" name="Group 65"/>
          <p:cNvGrpSpPr>
            <a:grpSpLocks/>
          </p:cNvGrpSpPr>
          <p:nvPr/>
        </p:nvGrpSpPr>
        <p:grpSpPr bwMode="auto">
          <a:xfrm>
            <a:off x="4716463" y="1844675"/>
            <a:ext cx="792162" cy="649288"/>
            <a:chOff x="1746" y="391"/>
            <a:chExt cx="499" cy="409"/>
          </a:xfrm>
        </p:grpSpPr>
        <p:sp>
          <p:nvSpPr>
            <p:cNvPr id="8258" name="Rectangle 66"/>
            <p:cNvSpPr>
              <a:spLocks noChangeArrowheads="1"/>
            </p:cNvSpPr>
            <p:nvPr/>
          </p:nvSpPr>
          <p:spPr bwMode="auto">
            <a:xfrm>
              <a:off x="1746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59" name="Line 67"/>
            <p:cNvSpPr>
              <a:spLocks noChangeShapeType="1"/>
            </p:cNvSpPr>
            <p:nvPr/>
          </p:nvSpPr>
          <p:spPr bwMode="auto">
            <a:xfrm>
              <a:off x="1837" y="572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260" name="Group 68"/>
          <p:cNvGrpSpPr>
            <a:grpSpLocks/>
          </p:cNvGrpSpPr>
          <p:nvPr/>
        </p:nvGrpSpPr>
        <p:grpSpPr bwMode="auto">
          <a:xfrm>
            <a:off x="2771775" y="3716338"/>
            <a:ext cx="792163" cy="649287"/>
            <a:chOff x="1746" y="391"/>
            <a:chExt cx="499" cy="409"/>
          </a:xfrm>
        </p:grpSpPr>
        <p:sp>
          <p:nvSpPr>
            <p:cNvPr id="8261" name="Rectangle 69"/>
            <p:cNvSpPr>
              <a:spLocks noChangeArrowheads="1"/>
            </p:cNvSpPr>
            <p:nvPr/>
          </p:nvSpPr>
          <p:spPr bwMode="auto">
            <a:xfrm>
              <a:off x="1746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62" name="Line 70"/>
            <p:cNvSpPr>
              <a:spLocks noChangeShapeType="1"/>
            </p:cNvSpPr>
            <p:nvPr/>
          </p:nvSpPr>
          <p:spPr bwMode="auto">
            <a:xfrm>
              <a:off x="1837" y="572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264" name="Group 72"/>
          <p:cNvGrpSpPr>
            <a:grpSpLocks/>
          </p:cNvGrpSpPr>
          <p:nvPr/>
        </p:nvGrpSpPr>
        <p:grpSpPr bwMode="auto">
          <a:xfrm>
            <a:off x="3779838" y="3716338"/>
            <a:ext cx="792162" cy="649287"/>
            <a:chOff x="2381" y="2341"/>
            <a:chExt cx="499" cy="409"/>
          </a:xfrm>
        </p:grpSpPr>
        <p:sp>
          <p:nvSpPr>
            <p:cNvPr id="8209" name="Rectangle 17"/>
            <p:cNvSpPr>
              <a:spLocks noChangeArrowheads="1"/>
            </p:cNvSpPr>
            <p:nvPr/>
          </p:nvSpPr>
          <p:spPr bwMode="auto">
            <a:xfrm>
              <a:off x="2381" y="234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0" name="Line 18"/>
            <p:cNvSpPr>
              <a:spLocks noChangeShapeType="1"/>
            </p:cNvSpPr>
            <p:nvPr/>
          </p:nvSpPr>
          <p:spPr bwMode="auto">
            <a:xfrm>
              <a:off x="2472" y="2522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11" name="Oval 19"/>
            <p:cNvSpPr>
              <a:spLocks noChangeArrowheads="1"/>
            </p:cNvSpPr>
            <p:nvPr/>
          </p:nvSpPr>
          <p:spPr bwMode="auto">
            <a:xfrm>
              <a:off x="2608" y="2432"/>
              <a:ext cx="91" cy="4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63" name="Line 71"/>
            <p:cNvSpPr>
              <a:spLocks noChangeShapeType="1"/>
            </p:cNvSpPr>
            <p:nvPr/>
          </p:nvSpPr>
          <p:spPr bwMode="auto">
            <a:xfrm>
              <a:off x="2472" y="2614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265" name="Group 73"/>
          <p:cNvGrpSpPr>
            <a:grpSpLocks/>
          </p:cNvGrpSpPr>
          <p:nvPr/>
        </p:nvGrpSpPr>
        <p:grpSpPr bwMode="auto">
          <a:xfrm>
            <a:off x="5795963" y="3716338"/>
            <a:ext cx="792162" cy="649287"/>
            <a:chOff x="2381" y="2341"/>
            <a:chExt cx="499" cy="409"/>
          </a:xfrm>
        </p:grpSpPr>
        <p:sp>
          <p:nvSpPr>
            <p:cNvPr id="8266" name="Rectangle 74"/>
            <p:cNvSpPr>
              <a:spLocks noChangeArrowheads="1"/>
            </p:cNvSpPr>
            <p:nvPr/>
          </p:nvSpPr>
          <p:spPr bwMode="auto">
            <a:xfrm>
              <a:off x="2381" y="234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67" name="Line 75"/>
            <p:cNvSpPr>
              <a:spLocks noChangeShapeType="1"/>
            </p:cNvSpPr>
            <p:nvPr/>
          </p:nvSpPr>
          <p:spPr bwMode="auto">
            <a:xfrm>
              <a:off x="2472" y="2522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68" name="Oval 76"/>
            <p:cNvSpPr>
              <a:spLocks noChangeArrowheads="1"/>
            </p:cNvSpPr>
            <p:nvPr/>
          </p:nvSpPr>
          <p:spPr bwMode="auto">
            <a:xfrm>
              <a:off x="2608" y="2432"/>
              <a:ext cx="91" cy="45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69" name="Line 77"/>
            <p:cNvSpPr>
              <a:spLocks noChangeShapeType="1"/>
            </p:cNvSpPr>
            <p:nvPr/>
          </p:nvSpPr>
          <p:spPr bwMode="auto">
            <a:xfrm>
              <a:off x="2472" y="2614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270" name="Group 78"/>
          <p:cNvGrpSpPr>
            <a:grpSpLocks/>
          </p:cNvGrpSpPr>
          <p:nvPr/>
        </p:nvGrpSpPr>
        <p:grpSpPr bwMode="auto">
          <a:xfrm>
            <a:off x="2987675" y="5516563"/>
            <a:ext cx="792163" cy="793750"/>
            <a:chOff x="4105" y="300"/>
            <a:chExt cx="499" cy="500"/>
          </a:xfrm>
        </p:grpSpPr>
        <p:sp>
          <p:nvSpPr>
            <p:cNvPr id="8271" name="Rectangle 79"/>
            <p:cNvSpPr>
              <a:spLocks noChangeArrowheads="1"/>
            </p:cNvSpPr>
            <p:nvPr/>
          </p:nvSpPr>
          <p:spPr bwMode="auto">
            <a:xfrm>
              <a:off x="4105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72" name="Oval 80"/>
            <p:cNvSpPr>
              <a:spLocks noChangeArrowheads="1"/>
            </p:cNvSpPr>
            <p:nvPr/>
          </p:nvSpPr>
          <p:spPr bwMode="auto">
            <a:xfrm>
              <a:off x="4241" y="482"/>
              <a:ext cx="227" cy="22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73" name="Line 81"/>
            <p:cNvSpPr>
              <a:spLocks noChangeShapeType="1"/>
            </p:cNvSpPr>
            <p:nvPr/>
          </p:nvSpPr>
          <p:spPr bwMode="auto">
            <a:xfrm flipH="1">
              <a:off x="4377" y="300"/>
              <a:ext cx="91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274" name="Group 82"/>
          <p:cNvGrpSpPr>
            <a:grpSpLocks/>
          </p:cNvGrpSpPr>
          <p:nvPr/>
        </p:nvGrpSpPr>
        <p:grpSpPr bwMode="auto">
          <a:xfrm>
            <a:off x="6732588" y="5661025"/>
            <a:ext cx="792162" cy="649288"/>
            <a:chOff x="1746" y="391"/>
            <a:chExt cx="499" cy="409"/>
          </a:xfrm>
        </p:grpSpPr>
        <p:sp>
          <p:nvSpPr>
            <p:cNvPr id="8275" name="Rectangle 83"/>
            <p:cNvSpPr>
              <a:spLocks noChangeArrowheads="1"/>
            </p:cNvSpPr>
            <p:nvPr/>
          </p:nvSpPr>
          <p:spPr bwMode="auto">
            <a:xfrm>
              <a:off x="1746" y="391"/>
              <a:ext cx="499" cy="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76" name="Line 84"/>
            <p:cNvSpPr>
              <a:spLocks noChangeShapeType="1"/>
            </p:cNvSpPr>
            <p:nvPr/>
          </p:nvSpPr>
          <p:spPr bwMode="auto">
            <a:xfrm>
              <a:off x="1837" y="572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277" name="Oval 85"/>
          <p:cNvSpPr>
            <a:spLocks noChangeArrowheads="1"/>
          </p:cNvSpPr>
          <p:nvPr/>
        </p:nvSpPr>
        <p:spPr bwMode="auto">
          <a:xfrm>
            <a:off x="8532813" y="0"/>
            <a:ext cx="611187" cy="476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8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82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8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8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8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8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8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8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8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8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8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8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8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8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8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8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8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8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8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8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8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8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8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8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8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8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>
                <a:solidFill>
                  <a:schemeClr val="tx1"/>
                </a:solidFill>
              </a:rPr>
              <a:t/>
            </a:r>
            <a:br>
              <a:rPr lang="ru-RU" sz="4000" b="1" i="1">
                <a:solidFill>
                  <a:schemeClr val="tx1"/>
                </a:solidFill>
              </a:rPr>
            </a:br>
            <a:r>
              <a:rPr lang="ru-RU" sz="4000" b="1" i="1">
                <a:solidFill>
                  <a:schemeClr val="tx1"/>
                </a:solidFill>
              </a:rPr>
              <a:t/>
            </a:r>
            <a:br>
              <a:rPr lang="ru-RU" sz="4000" b="1" i="1">
                <a:solidFill>
                  <a:schemeClr val="tx1"/>
                </a:solidFill>
              </a:rPr>
            </a:br>
            <a:r>
              <a:rPr lang="ru-RU" sz="4000" b="1" i="1">
                <a:solidFill>
                  <a:schemeClr val="tx1"/>
                </a:solidFill>
              </a:rPr>
              <a:t/>
            </a:r>
            <a:br>
              <a:rPr lang="ru-RU" sz="4000" b="1" i="1">
                <a:solidFill>
                  <a:schemeClr val="tx1"/>
                </a:solidFill>
              </a:rPr>
            </a:br>
            <a:r>
              <a:rPr lang="ru-RU" sz="4000" b="1" i="1">
                <a:solidFill>
                  <a:schemeClr val="accent2"/>
                </a:solidFill>
              </a:rPr>
              <a:t>На что похожа буква ш?</a:t>
            </a:r>
            <a:r>
              <a:rPr lang="ru-RU" sz="4000" b="1">
                <a:solidFill>
                  <a:schemeClr val="tx1"/>
                </a:solidFill>
              </a:rPr>
              <a:t/>
            </a:r>
            <a:br>
              <a:rPr lang="ru-RU" sz="4000" b="1">
                <a:solidFill>
                  <a:schemeClr val="tx1"/>
                </a:solidFill>
              </a:rPr>
            </a:br>
            <a:r>
              <a:rPr lang="ru-RU" sz="4000" b="1" i="1">
                <a:solidFill>
                  <a:schemeClr val="tx1"/>
                </a:solidFill>
              </a:rPr>
              <a:t/>
            </a:r>
            <a:br>
              <a:rPr lang="ru-RU" sz="4000" b="1" i="1">
                <a:solidFill>
                  <a:schemeClr val="tx1"/>
                </a:solidFill>
              </a:rPr>
            </a:br>
            <a:r>
              <a:rPr lang="ru-RU" sz="4000" b="1" i="1">
                <a:solidFill>
                  <a:schemeClr val="tx1"/>
                </a:solidFill>
              </a:rPr>
              <a:t/>
            </a:r>
            <a:br>
              <a:rPr lang="ru-RU" sz="4000" b="1" i="1">
                <a:solidFill>
                  <a:schemeClr val="tx1"/>
                </a:solidFill>
              </a:rPr>
            </a:br>
            <a:r>
              <a:rPr lang="ru-RU" sz="4000" b="1" i="1">
                <a:solidFill>
                  <a:schemeClr val="tx1"/>
                </a:solidFill>
              </a:rPr>
              <a:t/>
            </a:r>
            <a:br>
              <a:rPr lang="ru-RU" sz="4000" b="1" i="1">
                <a:solidFill>
                  <a:schemeClr val="tx1"/>
                </a:solidFill>
              </a:rPr>
            </a:br>
            <a:endParaRPr lang="ru-RU" sz="4000" b="1" i="1">
              <a:solidFill>
                <a:schemeClr val="tx1"/>
              </a:solidFill>
            </a:endParaRPr>
          </a:p>
        </p:txBody>
      </p:sp>
      <p:pic>
        <p:nvPicPr>
          <p:cNvPr id="9220" name="Picture 7" descr="k6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76825" y="1484313"/>
            <a:ext cx="4067175" cy="5373687"/>
          </a:xfrm>
          <a:noFill/>
          <a:ln w="57150">
            <a:solidFill>
              <a:schemeClr val="accent2"/>
            </a:solidFill>
          </a:ln>
        </p:spPr>
      </p:pic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5373688"/>
            <a:ext cx="50768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 i="1">
                <a:latin typeface="Arial" charset="0"/>
              </a:rPr>
              <a:t>Шура сено ворошил,</a:t>
            </a:r>
            <a:endParaRPr lang="ru-RU" sz="3200" b="1">
              <a:latin typeface="Arial" charset="0"/>
            </a:endParaRPr>
          </a:p>
          <a:p>
            <a:r>
              <a:rPr lang="ru-RU" sz="3200" b="1" i="1">
                <a:latin typeface="Arial" charset="0"/>
              </a:rPr>
              <a:t>Зубья в сене позабыл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250825" y="3068638"/>
            <a:ext cx="39608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 i="1">
                <a:latin typeface="Arial" charset="0"/>
              </a:rPr>
              <a:t>На зубья этого </a:t>
            </a:r>
            <a:br>
              <a:rPr lang="ru-RU" sz="3200" b="1" i="1">
                <a:latin typeface="Arial" charset="0"/>
              </a:rPr>
            </a:br>
            <a:r>
              <a:rPr lang="ru-RU" sz="3200" b="1" i="1">
                <a:latin typeface="Arial" charset="0"/>
              </a:rPr>
              <a:t>ковша.</a:t>
            </a:r>
          </a:p>
        </p:txBody>
      </p:sp>
      <p:sp>
        <p:nvSpPr>
          <p:cNvPr id="9223" name="Oval 7"/>
          <p:cNvSpPr>
            <a:spLocks noChangeArrowheads="1"/>
          </p:cNvSpPr>
          <p:nvPr/>
        </p:nvSpPr>
        <p:spPr bwMode="auto">
          <a:xfrm>
            <a:off x="8532813" y="0"/>
            <a:ext cx="611187" cy="476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832</TotalTime>
  <Words>107</Words>
  <Application>Microsoft Office PowerPoint</Application>
  <PresentationFormat>Экран (4:3)</PresentationFormat>
  <Paragraphs>71</Paragraphs>
  <Slides>20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Tahoma</vt:lpstr>
      <vt:lpstr>Times New Roman</vt:lpstr>
      <vt:lpstr>Arial Black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  На что похожа буква ш?   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sorokin</dc:creator>
  <cp:lastModifiedBy>Tata</cp:lastModifiedBy>
  <cp:revision>5</cp:revision>
  <dcterms:created xsi:type="dcterms:W3CDTF">2011-11-12T15:04:43Z</dcterms:created>
  <dcterms:modified xsi:type="dcterms:W3CDTF">2012-05-13T15:48:56Z</dcterms:modified>
</cp:coreProperties>
</file>