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79E034-609D-4A9D-ACEE-36F270D37F21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5B7B54-F9DE-4710-A2AE-38C34AE8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 подготовлен учителем технологии высшей квалификационной категории Переваловой АМ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Никологорская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района»  Владимирской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285992"/>
            <a:ext cx="6429420" cy="335280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Охрана труда при вязании спицами и крючком.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857760"/>
            <a:ext cx="1428750" cy="14287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/>
              <a:t>Внешний вид и освещение.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357554" y="1500174"/>
            <a:ext cx="5143536" cy="3686188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Ничто не должно при работе мешать: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Волосы нужно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заколоть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под косынку убрать,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Источник света располагается впереди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слева, как удобно, сама смотри.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C90019637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2571768" cy="240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654032"/>
          </a:xfrm>
        </p:spPr>
        <p:txBody>
          <a:bodyPr/>
          <a:lstStyle/>
          <a:p>
            <a:pPr algn="ctr"/>
            <a:r>
              <a:rPr lang="ru-RU" dirty="0" smtClean="0"/>
              <a:t>Соблюдать правильные приёмы вязания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786182" y="1928802"/>
            <a:ext cx="4714908" cy="357190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Сидеть нужно прямо, не расслабляться,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болтать за работой, не отвлекаться, Крючок нужно взять как карандаш,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 происшествий пройдёт урок наш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642910" y="1000108"/>
            <a:ext cx="8001056" cy="5000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MC9002920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34330"/>
            <a:ext cx="2714644" cy="306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Использовать инструменты по назначению</a:t>
            </a:r>
            <a:endParaRPr lang="ru-RU" dirty="0"/>
          </a:p>
        </p:txBody>
      </p:sp>
      <p:sp>
        <p:nvSpPr>
          <p:cNvPr id="6" name="Содержимое 3"/>
          <p:cNvSpPr>
            <a:spLocks noGrp="1"/>
          </p:cNvSpPr>
          <p:nvPr>
            <p:ph sz="quarter" idx="1"/>
          </p:nvPr>
        </p:nvSpPr>
        <p:spPr>
          <a:xfrm>
            <a:off x="3571868" y="1643050"/>
            <a:ext cx="5000660" cy="3643338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Крючком и спицами можно только вязать,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махать как указкой, в рот их не брать,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бросать где попало (чтоб потом не искать),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Их назначение- в работе помогать.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Запомни крепко, напомни подружке: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Крючок и спицы совсем не игрушка!</a:t>
            </a:r>
          </a:p>
          <a:p>
            <a:pPr>
              <a:buNone/>
            </a:pP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MP9004278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57290" y="3279404"/>
            <a:ext cx="1500198" cy="202378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357298"/>
            <a:ext cx="1643074" cy="177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/>
              <a:t> Причины возможного травматизма.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643306" y="1428736"/>
            <a:ext cx="5000660" cy="4429156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Острым концом уколоть можно больно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Сидящего рядом , даже невольно,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инструмент взять длиннее, чем нужно,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ним при вязании справиться трудно.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Ну, а если сломался крючок ненароком,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Травма неизбежно послужит уроком,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он ржавый, заусенцев имеет немного,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Ошибки  эти учтём, нам не надо такого.</a:t>
            </a: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3000396" cy="200026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/>
              <a:t>Сообщить учителю, оказать помощь.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714744" y="1643050"/>
            <a:ext cx="5000660" cy="4114816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 случилась неприятность у вас,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Учителю сообщить нужно в тот же час,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Он помощь окажет и даст совет,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Ведь безвыходных ситуаций  просто нет.</a:t>
            </a: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Program Files\Microsoft Office\MEDIA\CAGCAT10\j030125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2857520" cy="234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857628"/>
            <a:ext cx="2071702" cy="185737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/>
              <a:t>Уборка рабочего места.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643306" y="1600200"/>
            <a:ext cx="4857784" cy="397194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Закончил работу, вокруг посмотри, 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Рабочее место за собой прибери.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было вокруг всё чисто, красиво,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Такое требование – справедливо.</a:t>
            </a:r>
          </a:p>
          <a:p>
            <a:pPr>
              <a:buNone/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3006095" cy="208756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Будем внимательными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00430" y="1600200"/>
            <a:ext cx="5143536" cy="4186254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эти запомнить нужно,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соблюдать их будем дружно,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Будем аккуратны, внимательны и терпеливы,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Послушны, усидчивы и от травмы хранимы. 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2891647" cy="249556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284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Материал подготовлен учителем технологии высшей квалификационной категории Переваловой АМ  «МОУ Никологорская средняя общеобразовательная школа Вязниковского района»  Владимирской области</vt:lpstr>
      <vt:lpstr>Внешний вид и освещение.</vt:lpstr>
      <vt:lpstr>Соблюдать правильные приёмы вязания</vt:lpstr>
      <vt:lpstr>Использовать инструменты по назначению</vt:lpstr>
      <vt:lpstr> Причины возможного травматизма.</vt:lpstr>
      <vt:lpstr>Сообщить учителю, оказать помощь.</vt:lpstr>
      <vt:lpstr>Уборка рабочего места.</vt:lpstr>
      <vt:lpstr>Будем внимательными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подготовлен учителем технологии высшей квалификационной категории Переваловой АМ  «МОУ Никологорская средняя общеобразовательная школа Вязниковского района»  Владимирской области</dc:title>
  <dc:creator>Admin</dc:creator>
  <cp:lastModifiedBy>Admin</cp:lastModifiedBy>
  <cp:revision>22</cp:revision>
  <dcterms:created xsi:type="dcterms:W3CDTF">2012-01-06T11:00:23Z</dcterms:created>
  <dcterms:modified xsi:type="dcterms:W3CDTF">2012-01-10T11:57:55Z</dcterms:modified>
</cp:coreProperties>
</file>