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7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4660"/>
  </p:normalViewPr>
  <p:slideViewPr>
    <p:cSldViewPr>
      <p:cViewPr varScale="1">
        <p:scale>
          <a:sx n="125" d="100"/>
          <a:sy n="12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492AB-5DC1-40D4-B6C6-BF7FCAD66D5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3C64-F8D9-4EAB-B000-00C823AD7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3C64-F8D9-4EAB-B000-00C823AD71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559EF-01EE-4D69-9027-BF9E50C607CE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7AF97D-8618-4243-92E5-045F2B4218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SONAR-0406B08BC.001\Рабочий стол\вяз-2.0_2654f_86dfa1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10694" y="3714752"/>
            <a:ext cx="1922433" cy="3143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272466" cy="1785949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Материал подготовлен учителем технологии высшей квалификационной категории Переваловой А.М.                                                  «МОУ </a:t>
            </a:r>
            <a:r>
              <a:rPr lang="ru-RU" sz="2400" b="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Никологорская</a:t>
            </a:r>
            <a:r>
              <a:rPr lang="ru-RU" sz="24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sz="2400" b="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24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района»                   Владимирской области</a:t>
            </a:r>
            <a:endParaRPr lang="ru-RU" sz="2400" b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501122" cy="392909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ВЯЗАНИЕ КРЮЧКОМ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Вязание крючком- 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 декоративно-прикладного искусства.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Позволяет изготавливать одежду, 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изделия быта…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4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1026" name="Picture 2" descr="C:\Documents and Settings\Admin.SONAR-0406B08BC.001\Рабочий стол\SAM_19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1928802"/>
            <a:ext cx="3289296" cy="246697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Picture 2" descr="C:\Documents and Settings\Admin.SONAR-0406B08BC.001\Рабочий стол\SAM_19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1928802"/>
            <a:ext cx="3143272" cy="2357454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2" descr="C:\Documents and Settings\Admin.SONAR-0406B08BC.001\Мои документы\My Scans\2012-01 (янв)\scan0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4064880" y="2221608"/>
            <a:ext cx="1219038" cy="60627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1142976" y="6000768"/>
            <a:ext cx="707236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6072206"/>
            <a:ext cx="607223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Успехов во всех начинаниях!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изделия вы можете назвать?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1026" name="Picture 2" descr="C:\Documents and Settings\Admin.SONAR-0406B08BC.001\Рабочий стол\крючок\SAM_198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571612"/>
            <a:ext cx="2357454" cy="2000264"/>
          </a:xfrm>
          <a:prstGeom prst="rect">
            <a:avLst/>
          </a:prstGeom>
          <a:noFill/>
        </p:spPr>
      </p:pic>
      <p:pic>
        <p:nvPicPr>
          <p:cNvPr id="6" name="Picture 3" descr="C:\Documents and Settings\Admin.SONAR-0406B08BC.001\Рабочий стол\крючок\SAM_198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1571612"/>
            <a:ext cx="2619393" cy="1964545"/>
          </a:xfrm>
          <a:prstGeom prst="rect">
            <a:avLst/>
          </a:prstGeom>
          <a:noFill/>
        </p:spPr>
      </p:pic>
      <p:pic>
        <p:nvPicPr>
          <p:cNvPr id="9" name="Picture 2" descr="C:\Documents and Settings\Admin.SONAR-0406B08BC.001\Рабочий стол\крючок\SAM_197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1571612"/>
            <a:ext cx="2643205" cy="1930644"/>
          </a:xfrm>
          <a:prstGeom prst="rect">
            <a:avLst/>
          </a:prstGeom>
          <a:noFill/>
        </p:spPr>
      </p:pic>
      <p:pic>
        <p:nvPicPr>
          <p:cNvPr id="10" name="Picture 3" descr="C:\Documents and Settings\Admin.SONAR-0406B08BC.001\Рабочий стол\крючок\SAM_196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3786190"/>
            <a:ext cx="2571768" cy="1928826"/>
          </a:xfrm>
          <a:prstGeom prst="rect">
            <a:avLst/>
          </a:prstGeom>
          <a:noFill/>
        </p:spPr>
      </p:pic>
      <p:pic>
        <p:nvPicPr>
          <p:cNvPr id="11" name="Picture 6" descr="C:\Documents and Settings\Admin.SONAR-0406B08BC.001\Рабочий стол\крючок\SAM_195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57884" y="3857628"/>
            <a:ext cx="2986388" cy="1857388"/>
          </a:xfrm>
          <a:prstGeom prst="rect">
            <a:avLst/>
          </a:prstGeom>
          <a:noFill/>
        </p:spPr>
      </p:pic>
      <p:pic>
        <p:nvPicPr>
          <p:cNvPr id="13" name="Picture 10" descr="C:\Documents and Settings\Admin.SONAR-0406B08BC.001\Рабочий стол\крючок\SAM_198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7158" y="3786190"/>
            <a:ext cx="2626105" cy="18827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Documents and Settings\Admin.SONAR-0406B08BC.001\Рабочий стол\крючок\SAM_19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339839" y="1946121"/>
            <a:ext cx="2500333" cy="18941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3937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изделия ещё вы можете назвать?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Admin.SONAR-0406B08BC.001\Рабочий стол\крючок\SAM_197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0" y="1714488"/>
            <a:ext cx="2357454" cy="2444768"/>
          </a:xfrm>
          <a:prstGeom prst="rect">
            <a:avLst/>
          </a:prstGeom>
          <a:noFill/>
        </p:spPr>
      </p:pic>
      <p:pic>
        <p:nvPicPr>
          <p:cNvPr id="11" name="Picture 4" descr="C:\Documents and Settings\Admin.SONAR-0406B08BC.001\Рабочий стол\крючок\SAM_196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1714488"/>
            <a:ext cx="2620589" cy="2482849"/>
          </a:xfrm>
          <a:prstGeom prst="rect">
            <a:avLst/>
          </a:prstGeom>
          <a:noFill/>
        </p:spPr>
      </p:pic>
      <p:pic>
        <p:nvPicPr>
          <p:cNvPr id="16" name="Picture 7" descr="C:\Documents and Settings\Admin.SONAR-0406B08BC.001\Рабочий стол\крючок\SAM_197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488" y="4286256"/>
            <a:ext cx="2772415" cy="2004702"/>
          </a:xfrm>
          <a:prstGeom prst="rect">
            <a:avLst/>
          </a:prstGeom>
          <a:noFill/>
        </p:spPr>
      </p:pic>
      <p:pic>
        <p:nvPicPr>
          <p:cNvPr id="10" name="Picture 4" descr="C:\Documents and Settings\Admin.SONAR-0406B08BC.001\Рабочий стол\SAM_197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29322" y="4357694"/>
            <a:ext cx="2711977" cy="2033983"/>
          </a:xfrm>
          <a:prstGeom prst="rect">
            <a:avLst/>
          </a:prstGeom>
          <a:noFill/>
        </p:spPr>
      </p:pic>
      <p:pic>
        <p:nvPicPr>
          <p:cNvPr id="9" name="Picture 9" descr="C:\Documents and Settings\Admin.SONAR-0406B08BC.001\Рабочий стол\крючок\SAM_1980.JPG"/>
          <p:cNvPicPr>
            <a:picLocks noChangeAspect="1" noChangeArrowheads="1"/>
          </p:cNvPicPr>
          <p:nvPr/>
        </p:nvPicPr>
        <p:blipFill>
          <a:blip r:embed="rId8" cstate="email"/>
          <a:srcRect t="-3839" r="-1916"/>
          <a:stretch>
            <a:fillRect/>
          </a:stretch>
        </p:blipFill>
        <p:spPr bwMode="auto">
          <a:xfrm>
            <a:off x="714348" y="4214819"/>
            <a:ext cx="1857388" cy="21125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323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Крючки разные нужны….</a:t>
            </a:r>
            <a:endParaRPr lang="ru-RU" sz="4000" dirty="0"/>
          </a:p>
        </p:txBody>
      </p:sp>
      <p:pic>
        <p:nvPicPr>
          <p:cNvPr id="2050" name="Picture 2" descr="C:\Documents and Settings\Admin.SONAR-0406B08BC.001\Мои документы\My Scans\2012-01 (янв)\scan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987780" y="584064"/>
            <a:ext cx="859536" cy="397764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1285860"/>
            <a:ext cx="7715304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Запомните правило: чем крючок толще, тем номер больше.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Диаметр крючка для обычного вязания подбирают в два раза больше диаметра нити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143116"/>
            <a:ext cx="2214578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головка крючка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786058"/>
            <a:ext cx="92869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крючок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2714620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стержень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643314"/>
            <a:ext cx="1714512" cy="21431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каких материалов изготавливают крючки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3286124"/>
            <a:ext cx="2143140" cy="3571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3857628"/>
            <a:ext cx="2143140" cy="3571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пластмасса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4357694"/>
            <a:ext cx="2143140" cy="3571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857760"/>
            <a:ext cx="2143140" cy="3571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5357826"/>
            <a:ext cx="2143140" cy="3571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алюминий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endCxn id="10" idx="1"/>
          </p:cNvCxnSpPr>
          <p:nvPr/>
        </p:nvCxnSpPr>
        <p:spPr>
          <a:xfrm flipV="1">
            <a:off x="2643174" y="3464719"/>
            <a:ext cx="1143008" cy="7500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43174" y="4429132"/>
            <a:ext cx="1143008" cy="178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1" idx="1"/>
          </p:cNvCxnSpPr>
          <p:nvPr/>
        </p:nvCxnSpPr>
        <p:spPr>
          <a:xfrm flipV="1">
            <a:off x="2643174" y="4036223"/>
            <a:ext cx="1143008" cy="3214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43174" y="4714884"/>
            <a:ext cx="107157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643174" y="4786322"/>
            <a:ext cx="1143008" cy="8929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Documents and Settings\Admin.SONAR-0406B08BC.001\Рабочий стол\SAM_19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2285992"/>
            <a:ext cx="2786082" cy="328614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</p:pic>
      <p:sp>
        <p:nvSpPr>
          <p:cNvPr id="21" name="Прямоугольник 20"/>
          <p:cNvSpPr/>
          <p:nvPr/>
        </p:nvSpPr>
        <p:spPr>
          <a:xfrm>
            <a:off x="500034" y="5929330"/>
            <a:ext cx="8501122" cy="7858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В современном вязании крючком различают три основные техники –</a:t>
            </a:r>
          </a:p>
          <a:p>
            <a:r>
              <a:rPr lang="ru-RU" sz="1000" i="1" dirty="0" smtClean="0">
                <a:solidFill>
                  <a:schemeClr val="tx1"/>
                </a:solidFill>
              </a:rPr>
              <a:t> тунисское вязание </a:t>
            </a:r>
            <a:r>
              <a:rPr lang="ru-RU" sz="1000" dirty="0" smtClean="0">
                <a:solidFill>
                  <a:schemeClr val="tx1"/>
                </a:solidFill>
              </a:rPr>
              <a:t>(выполняется длинным крючком), </a:t>
            </a:r>
          </a:p>
          <a:p>
            <a:r>
              <a:rPr lang="ru-RU" sz="1000" i="1" dirty="0" smtClean="0">
                <a:solidFill>
                  <a:schemeClr val="tx1"/>
                </a:solidFill>
              </a:rPr>
              <a:t>обычное вязание </a:t>
            </a:r>
            <a:r>
              <a:rPr lang="ru-RU" sz="1000" dirty="0" smtClean="0">
                <a:solidFill>
                  <a:schemeClr val="tx1"/>
                </a:solidFill>
              </a:rPr>
              <a:t>(плотное или тамбурное, выполняется коротким крючком) ,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i="1" dirty="0" smtClean="0">
                <a:solidFill>
                  <a:schemeClr val="tx1"/>
                </a:solidFill>
              </a:rPr>
              <a:t>филейное вязан</a:t>
            </a:r>
            <a:r>
              <a:rPr lang="ru-RU" sz="1000" dirty="0" smtClean="0">
                <a:solidFill>
                  <a:schemeClr val="tx1"/>
                </a:solidFill>
              </a:rPr>
              <a:t>ие (отдельные элементы вывязываются коротким крючком, а затем с помощью определённых техник собираются в изделие</a:t>
            </a:r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Выбор пряжи для вязания</a:t>
            </a:r>
            <a:endParaRPr lang="ru-RU" dirty="0"/>
          </a:p>
        </p:txBody>
      </p:sp>
      <p:sp>
        <p:nvSpPr>
          <p:cNvPr id="80" name="Содержимое 79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7864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714752"/>
            <a:ext cx="185738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пряжа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428868"/>
            <a:ext cx="242889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Натуральная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3429000"/>
            <a:ext cx="242889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Фасонная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4429132"/>
            <a:ext cx="242889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Меланжевая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2357430"/>
            <a:ext cx="2214578" cy="5000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Льняные, хлопковые, шерстяные, пуховые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2928934"/>
            <a:ext cx="221457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Пряжа с  добавлением синтетических и металлизированных нитей, различных по цвету и качеству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4143380"/>
            <a:ext cx="221457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Смешанные природные и синтетические волокна с добавлением металлизированных нитей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00430" y="5286388"/>
            <a:ext cx="2428892" cy="5000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Блестящая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5214950"/>
            <a:ext cx="2214578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Вискозные или акриловые нити, придающие золотистый или серебристый эффект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>
            <a:stCxn id="5" idx="3"/>
            <a:endCxn id="8" idx="1"/>
          </p:cNvCxnSpPr>
          <p:nvPr/>
        </p:nvCxnSpPr>
        <p:spPr>
          <a:xfrm flipV="1">
            <a:off x="2714612" y="2643182"/>
            <a:ext cx="714380" cy="13216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5" idx="3"/>
            <a:endCxn id="10" idx="1"/>
          </p:cNvCxnSpPr>
          <p:nvPr/>
        </p:nvCxnSpPr>
        <p:spPr>
          <a:xfrm flipV="1">
            <a:off x="2714612" y="3643314"/>
            <a:ext cx="714380" cy="3214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3"/>
            <a:endCxn id="11" idx="1"/>
          </p:cNvCxnSpPr>
          <p:nvPr/>
        </p:nvCxnSpPr>
        <p:spPr>
          <a:xfrm>
            <a:off x="2714612" y="3964785"/>
            <a:ext cx="785818" cy="6786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5" idx="3"/>
            <a:endCxn id="21" idx="1"/>
          </p:cNvCxnSpPr>
          <p:nvPr/>
        </p:nvCxnSpPr>
        <p:spPr>
          <a:xfrm>
            <a:off x="2714612" y="3964785"/>
            <a:ext cx="785818" cy="15716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8" idx="3"/>
          </p:cNvCxnSpPr>
          <p:nvPr/>
        </p:nvCxnSpPr>
        <p:spPr>
          <a:xfrm>
            <a:off x="5857884" y="2643182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857884" y="3643314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1" idx="3"/>
            <a:endCxn id="17" idx="1"/>
          </p:cNvCxnSpPr>
          <p:nvPr/>
        </p:nvCxnSpPr>
        <p:spPr>
          <a:xfrm>
            <a:off x="5929322" y="464344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21" idx="3"/>
          </p:cNvCxnSpPr>
          <p:nvPr/>
        </p:nvCxnSpPr>
        <p:spPr>
          <a:xfrm>
            <a:off x="5929322" y="5536421"/>
            <a:ext cx="428628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2" descr="C:\Documents and Settings\Admin.SONAR-0406B08BC.001\Рабочий стол\SAM_19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500570"/>
            <a:ext cx="2357454" cy="1956125"/>
          </a:xfrm>
          <a:prstGeom prst="rect">
            <a:avLst/>
          </a:prstGeom>
          <a:noFill/>
          <a:ln>
            <a:solidFill>
              <a:srgbClr val="3333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приёмы вязания</a:t>
            </a:r>
            <a:endParaRPr lang="ru-RU" dirty="0"/>
          </a:p>
        </p:txBody>
      </p:sp>
      <p:pic>
        <p:nvPicPr>
          <p:cNvPr id="10" name="Picture 2" descr="C:\Documents and Settings\Admin.SONAR-0406B08BC.001\Мои документы\My Scans\2012-01 (янв)\scan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-114965" y="2258051"/>
            <a:ext cx="4118613" cy="274573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2" descr="C:\Documents and Settings\Admin.SONAR-0406B08BC.001\Мои документы\My Scans\2012-01 (янв)\scan0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5184718" y="601704"/>
            <a:ext cx="1632084" cy="38576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Picture 2" descr="C:\Documents and Settings\Admin.SONAR-0406B08BC.001\Мои документы\My Scans\2012-01 (янв)\scan0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6200000">
            <a:off x="5167318" y="2905121"/>
            <a:ext cx="1643077" cy="38338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Прямоугольник 10"/>
          <p:cNvSpPr/>
          <p:nvPr/>
        </p:nvSpPr>
        <p:spPr>
          <a:xfrm>
            <a:off x="4572000" y="3429000"/>
            <a:ext cx="3000396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Элементы вязания крючком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5715016"/>
            <a:ext cx="285752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Цепочка из воздушных петель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857892"/>
            <a:ext cx="242889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Начало вязания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Приёмы вязания по схемам</a:t>
            </a:r>
            <a:endParaRPr lang="ru-RU" dirty="0"/>
          </a:p>
        </p:txBody>
      </p:sp>
      <p:pic>
        <p:nvPicPr>
          <p:cNvPr id="5122" name="Picture 2" descr="C:\Documents and Settings\Admin.SONAR-0406B08BC.001\Мои документы\My Scans\2012-01 (янв)\scan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464710" y="3607596"/>
            <a:ext cx="1928827" cy="4000528"/>
          </a:xfrm>
          <a:prstGeom prst="rect">
            <a:avLst/>
          </a:prstGeom>
          <a:noFill/>
          <a:ln>
            <a:solidFill>
              <a:srgbClr val="3333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2" descr="C:\Documents and Settings\Admin.SONAR-0406B08BC.001\Мои документы\My Scans\2012-01 (янв)\scan0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821505" y="1178704"/>
            <a:ext cx="3000396" cy="3643337"/>
          </a:xfrm>
          <a:prstGeom prst="rect">
            <a:avLst/>
          </a:prstGeom>
          <a:solidFill>
            <a:schemeClr val="bg2"/>
          </a:solidFill>
          <a:ln>
            <a:solidFill>
              <a:srgbClr val="3333FF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2" descr="C:\Documents and Settings\Admin.SONAR-0406B08BC.001\Мои документы\My Scans\2012-01 (янв)\scan0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176671" y="1181255"/>
            <a:ext cx="2934061" cy="3571900"/>
          </a:xfrm>
          <a:prstGeom prst="rect">
            <a:avLst/>
          </a:prstGeom>
          <a:noFill/>
          <a:ln>
            <a:solidFill>
              <a:srgbClr val="3333FF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sz="4000" dirty="0" smtClean="0"/>
              <a:t>Способы вязания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21444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Правила</a:t>
            </a:r>
          </a:p>
          <a:p>
            <a:r>
              <a:rPr lang="ru-RU" dirty="0" smtClean="0"/>
              <a:t>При вязании по кругу не забывайте делать прибавки.</a:t>
            </a:r>
          </a:p>
          <a:p>
            <a:r>
              <a:rPr lang="ru-RU" dirty="0" smtClean="0"/>
              <a:t>Вязание  полотна столбиками без </a:t>
            </a:r>
            <a:r>
              <a:rPr lang="ru-RU" dirty="0" err="1" smtClean="0"/>
              <a:t>накида</a:t>
            </a:r>
            <a:r>
              <a:rPr lang="ru-RU" dirty="0" smtClean="0"/>
              <a:t> можно выполнить тремя способами:  вводя крючок под обе стенки петли, под заднюю или под переднюю стенку петли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071810"/>
            <a:ext cx="2428892" cy="30003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1.Полотно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 кругу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3.По  кругу, на 6 углов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 кругу на 4 угла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Полотно с углом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72462" y="157161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Documents and Settings\Admin.SONAR-0406B08BC.001\Рабочий стол\SAM_19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2643182"/>
            <a:ext cx="4929222" cy="3726221"/>
          </a:xfrm>
          <a:prstGeom prst="rect">
            <a:avLst/>
          </a:prstGeom>
          <a:noFill/>
          <a:ln>
            <a:solidFill>
              <a:srgbClr val="3333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7786710" y="3429000"/>
            <a:ext cx="64294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№1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2643182"/>
            <a:ext cx="78581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№5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3000372"/>
            <a:ext cx="57150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№4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6000768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№2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6072206"/>
            <a:ext cx="64294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№3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Обвязка изделий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 «кружево» произошло от слова «окружать»,                                       то есть пришивать по краям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.SONAR-0406B08BC.001\Рабочий стол\SAM_19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2500306"/>
            <a:ext cx="4739225" cy="3554419"/>
          </a:xfrm>
          <a:prstGeom prst="rect">
            <a:avLst/>
          </a:prstGeom>
          <a:noFill/>
          <a:ln>
            <a:solidFill>
              <a:srgbClr val="3333FF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4" y="2500306"/>
            <a:ext cx="3143272" cy="3571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Полотенца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Занавески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Подзоры на кровать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Накидки на подушки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Покрывала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Скатерти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Салфетки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786058"/>
            <a:ext cx="278608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каких изделиях применяется: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315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Материал подготовлен учителем технологии высшей квалификационной категории Переваловой А.М.                                                  «МОУ Никологорская СОШ Вязниковского района»                   Владимирской области</vt:lpstr>
      <vt:lpstr>Какие изделия вы можете назвать? </vt:lpstr>
      <vt:lpstr>Какие изделия ещё вы можете назвать?</vt:lpstr>
      <vt:lpstr>Крючки разные нужны….</vt:lpstr>
      <vt:lpstr>Выбор пряжи для вязания</vt:lpstr>
      <vt:lpstr>Основные приёмы вязания</vt:lpstr>
      <vt:lpstr>Приёмы вязания по схемам</vt:lpstr>
      <vt:lpstr>Способы вязания </vt:lpstr>
      <vt:lpstr>Обвязка изделий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сентября</dc:title>
  <dc:creator>Admin</dc:creator>
  <cp:lastModifiedBy>Roman</cp:lastModifiedBy>
  <cp:revision>45</cp:revision>
  <dcterms:created xsi:type="dcterms:W3CDTF">2012-01-01T08:20:24Z</dcterms:created>
  <dcterms:modified xsi:type="dcterms:W3CDTF">2012-02-19T13:27:52Z</dcterms:modified>
</cp:coreProperties>
</file>