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5" autoAdjust="0"/>
    <p:restoredTop sz="94660"/>
  </p:normalViewPr>
  <p:slideViewPr>
    <p:cSldViewPr>
      <p:cViewPr varScale="1">
        <p:scale>
          <a:sx n="94" d="100"/>
          <a:sy n="94" d="100"/>
        </p:scale>
        <p:origin x="-13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CF24E-727F-4AB4-9648-E3C86CA82A52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19719-E135-4AFC-9DDC-6FA7555F9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7F31-B460-437D-B2A3-59EFF4BC2162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818DB-4052-4CAA-A55D-C918FFCD4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35542-602C-433B-A3AE-98E4FC86649B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B668F-1BD8-4620-A1EA-AF3FF14A7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4C5C7-05BF-4008-BD2E-078E30CE2935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68A93-C2B5-4146-976C-1EB3CA848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B076A-4DE4-4179-A318-494EF0D4E771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A73E8-4CF0-459E-B693-6466B465A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5EBED-A970-4434-BC4A-91607CF7F318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B9768-5595-40CB-BC85-38309F36F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C09D8-57CC-41F1-9FE2-B712999EF067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2179-0E43-469A-A687-EA2D1F3F2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9E314-F484-469B-8B15-B6B752A83DCA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EAAE3-8450-4152-A3F9-F075EADCA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8B41A-19D1-4E58-A0F8-B8A8D7B411DE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5124F-9B66-4B31-B395-C578198A4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CA05A-33D9-4A60-A3EA-9BEA86BE7695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BD949-E433-49C3-B403-22DB8F03F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D4A0D-67B7-428E-93F0-F7D931E75925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6EE15-841D-4589-8E68-FA98C9A7F2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F637CB-EAFF-4C55-B63B-5FEBC912A0EC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18DD7C-2B67-4D31-B146-31EA083C1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3"/>
            <a:ext cx="6400800" cy="1752600"/>
          </a:xfrm>
        </p:spPr>
        <p:txBody>
          <a:bodyPr/>
          <a:lstStyle/>
          <a:p>
            <a:r>
              <a:rPr lang="ru-RU" sz="4400" smtClean="0">
                <a:solidFill>
                  <a:srgbClr val="C00000"/>
                </a:solidFill>
              </a:rPr>
              <a:t>ХАТА</a:t>
            </a:r>
          </a:p>
        </p:txBody>
      </p:sp>
      <p:pic>
        <p:nvPicPr>
          <p:cNvPr id="13315" name="Picture 2" descr="C:\Documents and Settings\Пользователь\Рабочий стол\жилище\хата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268413"/>
            <a:ext cx="6345237" cy="50831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0" y="6207125"/>
            <a:ext cx="1160463" cy="6508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218-151-982</a:t>
            </a:r>
          </a:p>
          <a:p>
            <a:pPr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238-587-950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КИБИТКА</a:t>
            </a:r>
          </a:p>
        </p:txBody>
      </p:sp>
      <p:pic>
        <p:nvPicPr>
          <p:cNvPr id="14338" name="Picture 2" descr="C:\Documents and Settings\Пользователь\Рабочий стол\жилище\кибит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1557338"/>
            <a:ext cx="6351588" cy="4248150"/>
          </a:xfrm>
          <a:ln>
            <a:solidFill>
              <a:srgbClr val="C00000"/>
            </a:solidFill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6207125"/>
            <a:ext cx="1160463" cy="6508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218-151-982</a:t>
            </a:r>
          </a:p>
          <a:p>
            <a:pPr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238-587-950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ЮРТА</a:t>
            </a:r>
          </a:p>
        </p:txBody>
      </p:sp>
      <p:pic>
        <p:nvPicPr>
          <p:cNvPr id="15362" name="Picture 2" descr="C:\Documents and Settings\Пользователь\Рабочий стол\жилище\юрт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557338"/>
            <a:ext cx="6034087" cy="4525962"/>
          </a:xfrm>
          <a:ln>
            <a:solidFill>
              <a:srgbClr val="C00000"/>
            </a:solidFill>
          </a:ln>
        </p:spPr>
      </p:pic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0" y="6207125"/>
            <a:ext cx="1160463" cy="6508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218-151-982</a:t>
            </a:r>
          </a:p>
          <a:p>
            <a:pPr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238-587-950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ВИГВАМ</a:t>
            </a:r>
          </a:p>
        </p:txBody>
      </p:sp>
      <p:pic>
        <p:nvPicPr>
          <p:cNvPr id="16386" name="Picture 2" descr="C:\Documents and Settings\Пользователь\Рабочий стол\жилище\вигвам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87675" y="1490663"/>
            <a:ext cx="3095625" cy="4818062"/>
          </a:xfrm>
        </p:spPr>
      </p:pic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0" y="6207125"/>
            <a:ext cx="1160463" cy="6508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218-151-982</a:t>
            </a:r>
          </a:p>
          <a:p>
            <a:pPr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238-587-950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ВИЛЛА</a:t>
            </a:r>
          </a:p>
        </p:txBody>
      </p:sp>
      <p:pic>
        <p:nvPicPr>
          <p:cNvPr id="17410" name="Picture 2" descr="C:\Documents and Settings\Пользователь\Рабочий стол\жилище\вилл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412875"/>
            <a:ext cx="6034087" cy="4713288"/>
          </a:xfrm>
          <a:ln>
            <a:solidFill>
              <a:srgbClr val="C00000"/>
            </a:solidFill>
          </a:ln>
        </p:spPr>
      </p:pic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0" y="6207125"/>
            <a:ext cx="1160463" cy="6508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218-151-982</a:t>
            </a:r>
          </a:p>
          <a:p>
            <a:pPr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238-587-950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САКЛЯ</a:t>
            </a:r>
          </a:p>
        </p:txBody>
      </p:sp>
      <p:pic>
        <p:nvPicPr>
          <p:cNvPr id="18434" name="Picture 2" descr="C:\Documents and Settings\Пользователь\Рабочий стол\жилище\сакл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7175" y="1412875"/>
            <a:ext cx="6062663" cy="4475163"/>
          </a:xfrm>
          <a:ln>
            <a:solidFill>
              <a:srgbClr val="C00000"/>
            </a:solidFill>
          </a:ln>
        </p:spPr>
      </p:pic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0" y="6207125"/>
            <a:ext cx="1160463" cy="6508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218-151-982</a:t>
            </a:r>
          </a:p>
          <a:p>
            <a:pPr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238-587-950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ПАЛАТКА</a:t>
            </a:r>
          </a:p>
        </p:txBody>
      </p:sp>
      <p:pic>
        <p:nvPicPr>
          <p:cNvPr id="19458" name="Picture 2" descr="C:\Documents and Settings\Пользователь\Рабочий стол\жилище\палат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484313"/>
            <a:ext cx="6035675" cy="4641850"/>
          </a:xfrm>
          <a:ln>
            <a:solidFill>
              <a:srgbClr val="C00000"/>
            </a:solidFill>
          </a:ln>
        </p:spPr>
      </p:pic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0" y="6207125"/>
            <a:ext cx="1160463" cy="6508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218-151-982</a:t>
            </a:r>
          </a:p>
          <a:p>
            <a:pPr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238-587-950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ШАЛАШ</a:t>
            </a:r>
          </a:p>
        </p:txBody>
      </p:sp>
      <p:pic>
        <p:nvPicPr>
          <p:cNvPr id="8194" name="Picture 2" descr="C:\Documents and Settings\Пользователь\Рабочий стол\жилище\шалаш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1412875"/>
            <a:ext cx="6243638" cy="4641850"/>
          </a:xfrm>
          <a:ln>
            <a:solidFill>
              <a:schemeClr val="accent2">
                <a:lumMod val="75000"/>
              </a:schemeClr>
            </a:solidFill>
          </a:ln>
          <a:extLst>
            <a:ext uri="{909E8E84-426E-40DD-AFC4-6F175D3DCCD1}"/>
          </a:extLst>
        </p:spPr>
      </p:pic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6207125"/>
            <a:ext cx="1160463" cy="6508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218-151-982</a:t>
            </a:r>
          </a:p>
          <a:p>
            <a:pPr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238-587-950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24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Arial</vt:lpstr>
      <vt:lpstr>Times New Roman</vt:lpstr>
      <vt:lpstr>Тема Office</vt:lpstr>
      <vt:lpstr>Слайд 1</vt:lpstr>
      <vt:lpstr>КИБИТКА</vt:lpstr>
      <vt:lpstr>ЮРТА</vt:lpstr>
      <vt:lpstr>ВИГВАМ</vt:lpstr>
      <vt:lpstr>ВИЛЛА</vt:lpstr>
      <vt:lpstr>САКЛЯ</vt:lpstr>
      <vt:lpstr>ПАЛАТКА</vt:lpstr>
      <vt:lpstr>ШАЛАШ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8</cp:revision>
  <dcterms:created xsi:type="dcterms:W3CDTF">2011-05-21T12:30:33Z</dcterms:created>
  <dcterms:modified xsi:type="dcterms:W3CDTF">2012-02-16T22:22:46Z</dcterms:modified>
</cp:coreProperties>
</file>