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7" autoAdjust="0"/>
  </p:normalViewPr>
  <p:slideViewPr>
    <p:cSldViewPr>
      <p:cViewPr varScale="1">
        <p:scale>
          <a:sx n="68" d="100"/>
          <a:sy n="68" d="100"/>
        </p:scale>
        <p:origin x="-57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2011-10-23 окруж мир\окруж мир 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3216" y="-5381199"/>
            <a:ext cx="16849872" cy="2736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Pictures\2011-10-23 окруж мир\окруж мир 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3216" y="-5345605"/>
            <a:ext cx="16849872" cy="2736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2265685" cy="227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61" y="2638073"/>
            <a:ext cx="2303016" cy="267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19463"/>
            <a:ext cx="2914377" cy="19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01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5 C 0 -0.181 0.069 -0.25 0.125 -0.25 L 0.25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0.069 0.25 0.125 L 0.25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2011-10-23 окруж мир\окруж мир 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93696" y="-5067944"/>
            <a:ext cx="16849872" cy="2736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Pictures\2011-10-23 окруж мир\окруж мир 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9200" y="-5343334"/>
            <a:ext cx="16849872" cy="2736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68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2011-10-24 технология\технология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654" y="-3636018"/>
            <a:ext cx="21458384" cy="1361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226774"/>
            <a:ext cx="9684568" cy="12494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2830772" y="1286562"/>
            <a:ext cx="274997" cy="774286"/>
          </a:xfrm>
          <a:custGeom>
            <a:avLst/>
            <a:gdLst>
              <a:gd name="connsiteX0" fmla="*/ 0 w 549993"/>
              <a:gd name="connsiteY0" fmla="*/ 562708 h 1130699"/>
              <a:gd name="connsiteX1" fmla="*/ 534572 w 549993"/>
              <a:gd name="connsiteY1" fmla="*/ 0 h 1130699"/>
              <a:gd name="connsiteX2" fmla="*/ 534572 w 549993"/>
              <a:gd name="connsiteY2" fmla="*/ 0 h 1130699"/>
              <a:gd name="connsiteX3" fmla="*/ 548640 w 549993"/>
              <a:gd name="connsiteY3" fmla="*/ 1012874 h 1130699"/>
              <a:gd name="connsiteX4" fmla="*/ 548640 w 549993"/>
              <a:gd name="connsiteY4" fmla="*/ 1069145 h 1130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993" h="1130699">
                <a:moveTo>
                  <a:pt x="0" y="562708"/>
                </a:moveTo>
                <a:lnTo>
                  <a:pt x="534572" y="0"/>
                </a:lnTo>
                <a:lnTo>
                  <a:pt x="534572" y="0"/>
                </a:lnTo>
                <a:cubicBezTo>
                  <a:pt x="536917" y="168812"/>
                  <a:pt x="546295" y="834683"/>
                  <a:pt x="548640" y="1012874"/>
                </a:cubicBezTo>
                <a:cubicBezTo>
                  <a:pt x="550985" y="1191065"/>
                  <a:pt x="549812" y="1130105"/>
                  <a:pt x="548640" y="106914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9065" y="3421250"/>
            <a:ext cx="9684568" cy="158417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3105769" y="3565972"/>
            <a:ext cx="479185" cy="647366"/>
          </a:xfrm>
          <a:custGeom>
            <a:avLst/>
            <a:gdLst>
              <a:gd name="connsiteX0" fmla="*/ 3848 w 977176"/>
              <a:gd name="connsiteY0" fmla="*/ 423764 h 1310233"/>
              <a:gd name="connsiteX1" fmla="*/ 88255 w 977176"/>
              <a:gd name="connsiteY1" fmla="*/ 58004 h 1310233"/>
              <a:gd name="connsiteX2" fmla="*/ 538421 w 977176"/>
              <a:gd name="connsiteY2" fmla="*/ 43936 h 1310233"/>
              <a:gd name="connsiteX3" fmla="*/ 721301 w 977176"/>
              <a:gd name="connsiteY3" fmla="*/ 480035 h 1310233"/>
              <a:gd name="connsiteX4" fmla="*/ 3848 w 977176"/>
              <a:gd name="connsiteY4" fmla="*/ 1239690 h 1310233"/>
              <a:gd name="connsiteX5" fmla="*/ 454015 w 977176"/>
              <a:gd name="connsiteY5" fmla="*/ 1197487 h 1310233"/>
              <a:gd name="connsiteX6" fmla="*/ 847910 w 977176"/>
              <a:gd name="connsiteY6" fmla="*/ 1310029 h 1310233"/>
              <a:gd name="connsiteX7" fmla="*/ 960451 w 977176"/>
              <a:gd name="connsiteY7" fmla="*/ 1225622 h 1310233"/>
              <a:gd name="connsiteX8" fmla="*/ 974519 w 977176"/>
              <a:gd name="connsiteY8" fmla="*/ 1239690 h 1310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176" h="1310233">
                <a:moveTo>
                  <a:pt x="3848" y="423764"/>
                </a:moveTo>
                <a:cubicBezTo>
                  <a:pt x="1504" y="272536"/>
                  <a:pt x="-840" y="121309"/>
                  <a:pt x="88255" y="58004"/>
                </a:cubicBezTo>
                <a:cubicBezTo>
                  <a:pt x="177350" y="-5301"/>
                  <a:pt x="432913" y="-26402"/>
                  <a:pt x="538421" y="43936"/>
                </a:cubicBezTo>
                <a:cubicBezTo>
                  <a:pt x="643929" y="114274"/>
                  <a:pt x="810396" y="280743"/>
                  <a:pt x="721301" y="480035"/>
                </a:cubicBezTo>
                <a:cubicBezTo>
                  <a:pt x="632206" y="679327"/>
                  <a:pt x="48396" y="1120115"/>
                  <a:pt x="3848" y="1239690"/>
                </a:cubicBezTo>
                <a:cubicBezTo>
                  <a:pt x="-40700" y="1359265"/>
                  <a:pt x="313338" y="1185764"/>
                  <a:pt x="454015" y="1197487"/>
                </a:cubicBezTo>
                <a:cubicBezTo>
                  <a:pt x="594692" y="1209210"/>
                  <a:pt x="763504" y="1305340"/>
                  <a:pt x="847910" y="1310029"/>
                </a:cubicBezTo>
                <a:cubicBezTo>
                  <a:pt x="932316" y="1314718"/>
                  <a:pt x="939350" y="1237345"/>
                  <a:pt x="960451" y="1225622"/>
                </a:cubicBezTo>
                <a:cubicBezTo>
                  <a:pt x="981552" y="1213899"/>
                  <a:pt x="978035" y="1226794"/>
                  <a:pt x="974519" y="123969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04" y="6220618"/>
            <a:ext cx="9705976" cy="63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лилиния 5"/>
          <p:cNvSpPr/>
          <p:nvPr/>
        </p:nvSpPr>
        <p:spPr>
          <a:xfrm>
            <a:off x="3387820" y="6269108"/>
            <a:ext cx="394268" cy="562601"/>
          </a:xfrm>
          <a:custGeom>
            <a:avLst/>
            <a:gdLst>
              <a:gd name="connsiteX0" fmla="*/ 2494 w 394268"/>
              <a:gd name="connsiteY0" fmla="*/ 145760 h 562601"/>
              <a:gd name="connsiteX1" fmla="*/ 86900 w 394268"/>
              <a:gd name="connsiteY1" fmla="*/ 5083 h 562601"/>
              <a:gd name="connsiteX2" fmla="*/ 326051 w 394268"/>
              <a:gd name="connsiteY2" fmla="*/ 47286 h 562601"/>
              <a:gd name="connsiteX3" fmla="*/ 326051 w 394268"/>
              <a:gd name="connsiteY3" fmla="*/ 202030 h 562601"/>
              <a:gd name="connsiteX4" fmla="*/ 199442 w 394268"/>
              <a:gd name="connsiteY4" fmla="*/ 272369 h 562601"/>
              <a:gd name="connsiteX5" fmla="*/ 368254 w 394268"/>
              <a:gd name="connsiteY5" fmla="*/ 356775 h 562601"/>
              <a:gd name="connsiteX6" fmla="*/ 382322 w 394268"/>
              <a:gd name="connsiteY6" fmla="*/ 497452 h 562601"/>
              <a:gd name="connsiteX7" fmla="*/ 255712 w 394268"/>
              <a:gd name="connsiteY7" fmla="*/ 553723 h 562601"/>
              <a:gd name="connsiteX8" fmla="*/ 86900 w 394268"/>
              <a:gd name="connsiteY8" fmla="*/ 553723 h 562601"/>
              <a:gd name="connsiteX9" fmla="*/ 2494 w 394268"/>
              <a:gd name="connsiteY9" fmla="*/ 469317 h 562601"/>
              <a:gd name="connsiteX10" fmla="*/ 30629 w 394268"/>
              <a:gd name="connsiteY10" fmla="*/ 483384 h 56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4268" h="562601">
                <a:moveTo>
                  <a:pt x="2494" y="145760"/>
                </a:moveTo>
                <a:cubicBezTo>
                  <a:pt x="17734" y="83627"/>
                  <a:pt x="32974" y="21495"/>
                  <a:pt x="86900" y="5083"/>
                </a:cubicBezTo>
                <a:cubicBezTo>
                  <a:pt x="140826" y="-11329"/>
                  <a:pt x="286193" y="14461"/>
                  <a:pt x="326051" y="47286"/>
                </a:cubicBezTo>
                <a:cubicBezTo>
                  <a:pt x="365910" y="80110"/>
                  <a:pt x="347153" y="164516"/>
                  <a:pt x="326051" y="202030"/>
                </a:cubicBezTo>
                <a:cubicBezTo>
                  <a:pt x="304950" y="239544"/>
                  <a:pt x="192408" y="246578"/>
                  <a:pt x="199442" y="272369"/>
                </a:cubicBezTo>
                <a:cubicBezTo>
                  <a:pt x="206476" y="298160"/>
                  <a:pt x="337774" y="319261"/>
                  <a:pt x="368254" y="356775"/>
                </a:cubicBezTo>
                <a:cubicBezTo>
                  <a:pt x="398734" y="394289"/>
                  <a:pt x="401079" y="464627"/>
                  <a:pt x="382322" y="497452"/>
                </a:cubicBezTo>
                <a:cubicBezTo>
                  <a:pt x="363565" y="530277"/>
                  <a:pt x="304949" y="544345"/>
                  <a:pt x="255712" y="553723"/>
                </a:cubicBezTo>
                <a:cubicBezTo>
                  <a:pt x="206475" y="563101"/>
                  <a:pt x="129103" y="567791"/>
                  <a:pt x="86900" y="553723"/>
                </a:cubicBezTo>
                <a:cubicBezTo>
                  <a:pt x="44697" y="539655"/>
                  <a:pt x="11873" y="481040"/>
                  <a:pt x="2494" y="469317"/>
                </a:cubicBezTo>
                <a:cubicBezTo>
                  <a:pt x="-6885" y="457594"/>
                  <a:pt x="11872" y="470489"/>
                  <a:pt x="30629" y="483384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2384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cp:lastPrinted>2011-10-23T15:12:54Z</cp:lastPrinted>
  <dcterms:created xsi:type="dcterms:W3CDTF">2011-10-23T14:19:30Z</dcterms:created>
  <dcterms:modified xsi:type="dcterms:W3CDTF">2011-10-23T16:49:42Z</dcterms:modified>
</cp:coreProperties>
</file>