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1" r:id="rId4"/>
    <p:sldId id="263" r:id="rId5"/>
    <p:sldId id="260" r:id="rId6"/>
    <p:sldId id="262" r:id="rId7"/>
    <p:sldId id="264" r:id="rId8"/>
    <p:sldId id="265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7D07-BE35-48E2-ABCC-ED2110EC491C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634D8-BE3D-4947-B7AD-DECE1EB0E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BB8C-6CB4-48AD-A800-D6A26FF78568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CFCB-DE04-4A4A-BDF1-83AEAFBC4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AC52C-EDA0-4511-AFD8-5D83270902AC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F840-B83D-4A5E-AFDD-C2636ABD6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652EF-438A-4F0B-B06B-785391F62E82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FB9F9-6AA5-47FE-916F-DF3775145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81564-0490-420C-9CF6-5208E1149745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E5296-9A87-4062-9F14-E65737701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A98A0-86C0-4141-BC57-A13864AB377E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574FC-4327-4EF5-871D-76A5B2063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46A58-9482-489F-9922-B9C07DD96A02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27CFC-4AD2-4735-8669-6FBA08407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10A6C-E2D7-4BA9-802E-839A482E4BDA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2809B-6DEB-42DD-91B7-5BC09B214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F12B-592D-44FD-BD15-F74601B5C0DA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F073D-55F7-4EE9-9750-3CB6A0B68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B2EC0-849F-4928-8EA0-3215FBE427CE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B8B85-51F6-4880-BA31-2754260FF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CFF57-A889-4CD3-A462-8EC28D949609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F5C6B-2C50-45DE-A02D-DC6B4A58F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E09E80-C23D-4A74-99AE-F7C8F76EBB76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7E7616-541B-4019-9884-CF9C09CED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audio" Target="file:///D:\Disk%20c\&#1056;&#1072;&#1073;&#1086;&#1095;&#1080;&#1081;%20&#1089;&#1090;&#1086;&#1083;\&#1048;&#1085;&#1089;&#1090;&#1088;&#1091;&#1084;&#1077;&#1085;&#1090;&#1072;&#1083;&#1100;&#1085;&#1072;&#1103;%20&#1084;&#1091;&#1079;&#1099;&#1082;&#1072;\&#1084;&#1080;&#1085;&#1091;&#1089;\64%20&#1052;&#1072;&#1083;&#1077;&#1085;&#1100;&#1082;&#1086;&#1081;%20&#1077;&#1083;&#1086;&#1095;&#1082;&#1077;.mp3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mail/batalova6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3" descr="D:\Desktop\Для презентаций\анимашки\zimaa-21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3357563"/>
            <a:ext cx="285115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вал 13"/>
          <p:cNvSpPr/>
          <p:nvPr/>
        </p:nvSpPr>
        <p:spPr>
          <a:xfrm>
            <a:off x="0" y="4652963"/>
            <a:ext cx="3203575" cy="10080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 flipV="1">
            <a:off x="2987675" y="5013325"/>
            <a:ext cx="1439863" cy="3603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5229225"/>
            <a:ext cx="9144000" cy="162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3317" name="Picture 14" descr="D:\Desktop\Для презентаций\анимашки\zimaa-17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3068638"/>
            <a:ext cx="1804987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Прямоугольник 26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5425" y="133350"/>
            <a:ext cx="8601075" cy="1152525"/>
          </a:xfrm>
          <a:prstGeom prst="rect">
            <a:avLst/>
          </a:prstGeom>
          <a:noFill/>
        </p:spPr>
      </p:pic>
      <p:sp>
        <p:nvSpPr>
          <p:cNvPr id="13319" name="Прямоугольник 27"/>
          <p:cNvSpPr>
            <a:spLocks noChangeArrowheads="1"/>
          </p:cNvSpPr>
          <p:nvPr/>
        </p:nvSpPr>
        <p:spPr bwMode="auto">
          <a:xfrm>
            <a:off x="2771775" y="1989138"/>
            <a:ext cx="3600450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Разработала: учитель высшей квалификационной      категории        </a:t>
            </a:r>
          </a:p>
          <a:p>
            <a:pPr algn="ctr"/>
            <a:r>
              <a:rPr lang="ru-RU">
                <a:latin typeface="Calibri" pitchFamily="34" charset="0"/>
              </a:rPr>
              <a:t> ГБОУ СОШ № 1260 с углублённым изучением английского языка    </a:t>
            </a:r>
          </a:p>
          <a:p>
            <a:pPr algn="ctr"/>
            <a:r>
              <a:rPr lang="ru-RU">
                <a:latin typeface="Calibri" pitchFamily="34" charset="0"/>
              </a:rPr>
              <a:t>  г. Москвы   </a:t>
            </a:r>
          </a:p>
          <a:p>
            <a:pPr algn="ctr"/>
            <a:r>
              <a:rPr lang="ru-RU" b="1">
                <a:latin typeface="Calibri" pitchFamily="34" charset="0"/>
              </a:rPr>
              <a:t> Кихтева Ольга  Ивановна</a:t>
            </a:r>
          </a:p>
          <a:p>
            <a:pPr algn="ctr"/>
            <a:endParaRPr lang="ru-RU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88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765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4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975" y="21336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4388" y="19161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8366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625" y="20605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8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8366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9810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0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21336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9891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2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6921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3" descr="D:\Desktop\Для презентаций\анимашки\zimaa-21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3357563"/>
            <a:ext cx="285115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вал 13"/>
          <p:cNvSpPr/>
          <p:nvPr/>
        </p:nvSpPr>
        <p:spPr>
          <a:xfrm>
            <a:off x="0" y="4652963"/>
            <a:ext cx="3203575" cy="10080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 flipV="1">
            <a:off x="2987675" y="5013325"/>
            <a:ext cx="1439863" cy="3603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5229225"/>
            <a:ext cx="9144000" cy="162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Физкультминутка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4351" name="Picture 14" descr="D:\Desktop\Для презентаций\анимашки\zimaa-17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16013" y="3068638"/>
            <a:ext cx="1804987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38" y="2924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28527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4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37893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37893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25654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2924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64 Маленькой елочке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388350" y="40767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88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10" showWhenStopped="0">
                <p:cTn id="1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765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4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1336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19161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8366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20605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8366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9810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0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1336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9891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2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6921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вал 13"/>
          <p:cNvSpPr/>
          <p:nvPr/>
        </p:nvSpPr>
        <p:spPr>
          <a:xfrm>
            <a:off x="0" y="4652963"/>
            <a:ext cx="3203575" cy="10080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 flipV="1">
            <a:off x="2987675" y="5013325"/>
            <a:ext cx="1439863" cy="3603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5229225"/>
            <a:ext cx="9144000" cy="162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5374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2924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8527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37893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7893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5654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2924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Picture 3" descr="C:\Users\Ольга\Pictures\192475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1052513"/>
            <a:ext cx="4338638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Picture 4" descr="D:\Desktop\Для презентаций\анимашки\Ель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65400"/>
            <a:ext cx="2425700" cy="234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31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765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4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1336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5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19161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8366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20605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8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8366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9810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0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1336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9891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2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6921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вал 13"/>
          <p:cNvSpPr/>
          <p:nvPr/>
        </p:nvSpPr>
        <p:spPr>
          <a:xfrm>
            <a:off x="0" y="4652963"/>
            <a:ext cx="3203575" cy="10080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 flipV="1">
            <a:off x="2987675" y="5013325"/>
            <a:ext cx="1439863" cy="3603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5229225"/>
            <a:ext cx="9144000" cy="162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6398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2924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8527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37893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7893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5654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3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2924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4" name="Picture 7" descr="D:\Desktop\Для презентаций\анимашки\snegov2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1196975"/>
            <a:ext cx="52609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5" name="Picture 3" descr="D:\Desktop\Для презентаций\анимашки\Ель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2781300"/>
            <a:ext cx="227647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33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765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4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1336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5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19161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8366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20605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8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8366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9810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0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1336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9891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2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6921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вал 13"/>
          <p:cNvSpPr/>
          <p:nvPr/>
        </p:nvSpPr>
        <p:spPr>
          <a:xfrm>
            <a:off x="0" y="4652963"/>
            <a:ext cx="3203575" cy="10080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 flipV="1">
            <a:off x="2987675" y="5013325"/>
            <a:ext cx="1439863" cy="3603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5229225"/>
            <a:ext cx="9144000" cy="162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7422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2924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8527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37893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7893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5654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2924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8" name="Picture 3" descr="D:\Desktop\Для презентаций\анимашки\0_85552_983b772_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765175"/>
            <a:ext cx="4495800" cy="55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2" descr="D:\Desktop\Для презентаций\анимашки\Ель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2852738"/>
            <a:ext cx="2351087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19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765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4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1336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19161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8366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20605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8366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9810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0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1336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9891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2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6921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вал 13"/>
          <p:cNvSpPr/>
          <p:nvPr/>
        </p:nvSpPr>
        <p:spPr>
          <a:xfrm>
            <a:off x="0" y="4652963"/>
            <a:ext cx="3203575" cy="10080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 flipV="1">
            <a:off x="2987675" y="5013325"/>
            <a:ext cx="1439863" cy="3603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5229225"/>
            <a:ext cx="9144000" cy="162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8446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2924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8527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37893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7893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5654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1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2924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2" name="Picture 2" descr="C:\Users\Ольга\Pictures\430204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2838" y="2349500"/>
            <a:ext cx="5491162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3" descr="D:\Desktop\Для презентаций\анимашки\Ель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2852738"/>
            <a:ext cx="2201862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96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765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4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1336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5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19161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8366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7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20605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8366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9810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0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1336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9891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2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6921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вал 13"/>
          <p:cNvSpPr/>
          <p:nvPr/>
        </p:nvSpPr>
        <p:spPr>
          <a:xfrm>
            <a:off x="0" y="4652963"/>
            <a:ext cx="3203575" cy="10080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 flipV="1">
            <a:off x="2987675" y="5013325"/>
            <a:ext cx="1439863" cy="3603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5229225"/>
            <a:ext cx="9144000" cy="162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9470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2924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8527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37893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3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7893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4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5654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5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2924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6" name="Picture 2" descr="D:\Desktop\Для презентаций\анимашки\0_40044_e3811581_L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1052513"/>
            <a:ext cx="418465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7" name="Picture 2" descr="D:\Desktop\Для презентаций\анимашки\Ель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997200"/>
            <a:ext cx="2274887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82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765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4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1336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5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19161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6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8366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20605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8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8366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9810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10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1336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9891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2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6921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вал 13"/>
          <p:cNvSpPr/>
          <p:nvPr/>
        </p:nvSpPr>
        <p:spPr>
          <a:xfrm>
            <a:off x="0" y="4652963"/>
            <a:ext cx="3203575" cy="10080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 flipV="1">
            <a:off x="2987675" y="5013325"/>
            <a:ext cx="1439863" cy="3603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5229225"/>
            <a:ext cx="9144000" cy="162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0494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2924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8527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37893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7893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8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5654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9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29241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0" name="Picture 2" descr="D:\Desktop\Для презентаций\анимашки\Ель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997200"/>
            <a:ext cx="2274887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1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37163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2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45085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3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5085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4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44370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5" name="Picture 11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42211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11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539750" y="1557338"/>
            <a:ext cx="80645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US" sz="2800">
                <a:latin typeface="Calibri" pitchFamily="34" charset="0"/>
                <a:hlinkClick r:id="rId2"/>
              </a:rPr>
              <a:t>http</a:t>
            </a:r>
            <a:r>
              <a:rPr lang="ru-RU" sz="2800">
                <a:latin typeface="Calibri" pitchFamily="34" charset="0"/>
                <a:sym typeface="Wingdings" pitchFamily="2" charset="2"/>
                <a:hlinkClick r:id="rId2"/>
              </a:rPr>
              <a:t>://</a:t>
            </a:r>
            <a:r>
              <a:rPr lang="en-US" sz="2800">
                <a:latin typeface="Calibri" pitchFamily="34" charset="0"/>
                <a:sym typeface="Wingdings" pitchFamily="2" charset="2"/>
                <a:hlinkClick r:id="rId2"/>
              </a:rPr>
              <a:t>blogs.mail</a:t>
            </a:r>
            <a:r>
              <a:rPr lang="ru-RU" sz="2800">
                <a:latin typeface="Calibri" pitchFamily="34" charset="0"/>
                <a:sym typeface="Wingdings" pitchFamily="2" charset="2"/>
                <a:hlinkClick r:id="rId2"/>
              </a:rPr>
              <a:t>/</a:t>
            </a:r>
            <a:r>
              <a:rPr lang="en-US" sz="2800">
                <a:latin typeface="Calibri" pitchFamily="34" charset="0"/>
                <a:sym typeface="Wingdings" pitchFamily="2" charset="2"/>
                <a:hlinkClick r:id="rId2"/>
              </a:rPr>
              <a:t>batalova62</a:t>
            </a:r>
            <a:r>
              <a:rPr lang="ru-RU" sz="2800">
                <a:latin typeface="Calibri" pitchFamily="34" charset="0"/>
                <a:sym typeface="Wingdings" pitchFamily="2" charset="2"/>
              </a:rPr>
              <a:t>  </a:t>
            </a:r>
            <a:r>
              <a:rPr lang="en-US" sz="2800">
                <a:latin typeface="Calibri" pitchFamily="34" charset="0"/>
                <a:sym typeface="Wingdings" pitchFamily="2" charset="2"/>
              </a:rPr>
              <a:t>- </a:t>
            </a:r>
            <a:r>
              <a:rPr lang="ru-RU" sz="2800">
                <a:latin typeface="Calibri" pitchFamily="34" charset="0"/>
                <a:sym typeface="Wingdings" pitchFamily="2" charset="2"/>
              </a:rPr>
              <a:t>картинки         снеговиков;</a:t>
            </a:r>
          </a:p>
          <a:p>
            <a:pPr marL="800100" lvl="1" indent="-342900">
              <a:buFontTx/>
              <a:buAutoNum type="arabicPeriod"/>
            </a:pPr>
            <a:r>
              <a:rPr lang="ru-RU" sz="2800">
                <a:latin typeface="Calibri" pitchFamily="34" charset="0"/>
                <a:sym typeface="Wingdings" pitchFamily="2" charset="2"/>
              </a:rPr>
              <a:t>Анимационные картинки: ёлочка, падающий снег – из личной коллекции (из интернета)</a:t>
            </a:r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684213" y="765175"/>
            <a:ext cx="4175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Ресурсы Интернет: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37</Words>
  <Application>Microsoft Office PowerPoint</Application>
  <PresentationFormat>Экран (4:3)</PresentationFormat>
  <Paragraphs>8</Paragraphs>
  <Slides>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USER</cp:lastModifiedBy>
  <cp:revision>12</cp:revision>
  <dcterms:created xsi:type="dcterms:W3CDTF">2011-12-08T18:07:12Z</dcterms:created>
  <dcterms:modified xsi:type="dcterms:W3CDTF">2012-02-23T20:20:47Z</dcterms:modified>
</cp:coreProperties>
</file>