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67" r:id="rId3"/>
    <p:sldId id="264" r:id="rId4"/>
    <p:sldId id="265" r:id="rId5"/>
    <p:sldId id="266" r:id="rId6"/>
    <p:sldId id="263" r:id="rId7"/>
    <p:sldId id="257" r:id="rId8"/>
    <p:sldId id="268" r:id="rId9"/>
    <p:sldId id="258" r:id="rId10"/>
    <p:sldId id="269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2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F49865-5BC5-4E72-A503-C5861EEA1EC9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B2E03B-0773-485A-BC13-109279E983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A13221-7D91-4BB7-BDC1-D38EB045FC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516AE0-D102-4E9B-A5F2-01A87B3927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FBA402-5175-4408-AEAE-BF479765B0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DE8A2-B125-4051-AAED-DD5E109060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729B-17D5-46C2-8D53-34053D715DE4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1DE5-8F84-4F34-A808-7357AA363A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27E3-D623-48AD-9C69-A0AF2BA481AD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4D08-D025-4018-9A96-16C7242B3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F38D-CF08-4A54-BF21-0984529402D5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94863-532D-4ACC-87F5-B87694FD8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642C-8174-451F-B437-04B6A8F69478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07ED-7A89-4335-B31D-DCE340DEE3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DB9B-0B6F-424C-B450-A2E2F889DCEB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6246-B8B4-4AC0-AE4D-3D69EBF74E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6386-18F1-4768-A15C-263EE5FE533F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3CF9-54E9-4712-B426-54E50AAB7F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04EB0-54F1-42AE-8A28-A4186F1448E2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D1D4-FFFC-49C0-AB4F-0F0BB03383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A6D1-7339-4F22-AE13-627D6F5D6F57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6544-A8BE-47DD-BF50-601FDF7CB7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1810-DE73-4DBA-BB42-38CF1749A18A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41EB-9CCC-4194-85AF-90DC2725CB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05C6-6ED5-4CE1-A58F-C571ABAA4CF3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B70A-74F8-475E-A42A-9CB4E13A52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CBB7-38CE-450F-B545-9A71B68E5718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FBB8-7541-4624-8583-2B322CA2B7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8A40D-2373-4F1C-AEF2-D039B567A0D2}" type="datetime1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BAFC9C-E022-4205-BE7C-E4F703E0F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92" r:id="rId3"/>
    <p:sldLayoutId id="2147483789" r:id="rId4"/>
    <p:sldLayoutId id="2147483788" r:id="rId5"/>
    <p:sldLayoutId id="2147483787" r:id="rId6"/>
    <p:sldLayoutId id="2147483786" r:id="rId7"/>
    <p:sldLayoutId id="2147483785" r:id="rId8"/>
    <p:sldLayoutId id="2147483784" r:id="rId9"/>
    <p:sldLayoutId id="2147483783" r:id="rId10"/>
    <p:sldLayoutId id="214748378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2541588"/>
            <a:ext cx="9112250" cy="14573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168D1-3B86-4239-9DF4-42A13C23A44F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9438" y="4364038"/>
            <a:ext cx="8723312" cy="2360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963" y="3992563"/>
            <a:ext cx="2943225" cy="2219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14422"/>
            <a:ext cx="9001156" cy="84124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Следующие стихотворения закончите устно:</a:t>
            </a: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" y="2071688"/>
            <a:ext cx="4395788" cy="3429000"/>
          </a:xfrm>
        </p:spPr>
        <p:txBody>
          <a:bodyPr>
            <a:noAutofit/>
          </a:bodyPr>
          <a:lstStyle/>
          <a:p>
            <a:pPr marL="548640" indent="-411480" fontAlgn="auto">
              <a:lnSpc>
                <a:spcPts val="225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На рояль я не похож,</a:t>
            </a:r>
          </a:p>
          <a:p>
            <a:pPr marL="548640" indent="-411480" fontAlgn="auto">
              <a:lnSpc>
                <a:spcPts val="225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Но педаль имею тоже.</a:t>
            </a:r>
          </a:p>
          <a:p>
            <a:pPr marL="548640" indent="-411480" fontAlgn="auto">
              <a:lnSpc>
                <a:spcPts val="225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Кто не трус и не трусиха,</a:t>
            </a:r>
          </a:p>
          <a:p>
            <a:pPr marL="548640" indent="-411480" fontAlgn="auto">
              <a:lnSpc>
                <a:spcPts val="225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Прокачу того я лихо.</a:t>
            </a:r>
          </a:p>
          <a:p>
            <a:pPr marL="548640" indent="-411480" fontAlgn="auto">
              <a:lnSpc>
                <a:spcPts val="225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У меня мотора нет.</a:t>
            </a:r>
          </a:p>
          <a:p>
            <a:pPr marL="548640" indent="-411480" fontAlgn="auto">
              <a:lnSpc>
                <a:spcPts val="225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Я зовусь  … 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467EA-ACAE-4379-9900-E3A739740CAF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Дорога в школу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8813" y="3786188"/>
            <a:ext cx="192881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велосипед</a:t>
            </a:r>
            <a:endParaRPr lang="ru-RU" sz="2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993775"/>
            <a:ext cx="8797925" cy="1273175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57438"/>
            <a:ext cx="4038600" cy="4714875"/>
          </a:xfrm>
        </p:spPr>
        <p:txBody>
          <a:bodyPr>
            <a:noAutofit/>
          </a:bodyPr>
          <a:lstStyle/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Чтоб тебе помочь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Путь пройти опасный,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Горим и день, и ночь -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Зеленый желтый красный.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Наш домик - светофор,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Мы три родные брата.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Мы светим с давних пор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И взрослым и ребятам.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Мы ты чудесных цвета,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Ты часто видишь нас,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Но нашего совета 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Не слушаешь подчас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Самый строгий – красный свет,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Если он горит: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Стой! Дороги дальше нет.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4038600" cy="4643437"/>
          </a:xfrm>
        </p:spPr>
        <p:txBody>
          <a:bodyPr>
            <a:noAutofit/>
          </a:bodyPr>
          <a:lstStyle/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Путь для всех закрыт.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Чтоб спокойно перешел ты,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Слушай наш совет: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Жди! Увидишь скоро желтый 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В середине свет.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А за ним зеленый свет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Вспыхнет впереди,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Скажет он: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- Препятствий нет,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Смело в путь иди! 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Коль выполнишь без спора 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Сигналы светофора,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Домой и в школу попадешь,</a:t>
            </a:r>
          </a:p>
          <a:p>
            <a:pPr marL="548640" indent="-411480" fontAlgn="auto">
              <a:lnSpc>
                <a:spcPts val="18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Конечно, очень скоро!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B3B9-2AC5-4E5C-B89A-799BC10325DA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Дорога в школу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90675"/>
            <a:ext cx="8345488" cy="134143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-71438" y="3286125"/>
            <a:ext cx="3067051" cy="2286000"/>
          </a:xfrm>
        </p:spPr>
        <p:txBody>
          <a:bodyPr>
            <a:normAutofit/>
          </a:bodyPr>
          <a:lstStyle/>
          <a:p>
            <a:pPr marL="548640" indent="-411480" algn="r" fontAlgn="auto">
              <a:lnSpc>
                <a:spcPts val="285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переходить  -</a:t>
            </a:r>
          </a:p>
          <a:p>
            <a:pPr marL="548640" indent="-411480" algn="r" fontAlgn="auto">
              <a:lnSpc>
                <a:spcPts val="285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тормозить  -</a:t>
            </a:r>
          </a:p>
          <a:p>
            <a:pPr marL="548640" indent="-411480" algn="r" fontAlgn="auto">
              <a:lnSpc>
                <a:spcPts val="285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бежать  -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500" y="4143375"/>
            <a:ext cx="3071813" cy="500063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бегу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CE1DB-2CEB-42BC-83F6-CCA4F399597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Дорога в школу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0375" y="3286125"/>
            <a:ext cx="2428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перехожу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75" y="3714750"/>
            <a:ext cx="2071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торможу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I:\Файлы\Слайд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92500"/>
            <a:ext cx="3219450" cy="305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988" y="1566863"/>
            <a:ext cx="8328025" cy="1152525"/>
          </a:xfrm>
        </p:spPr>
      </p:pic>
      <p:pic>
        <p:nvPicPr>
          <p:cNvPr id="6" name="Содержимое 5"/>
          <p:cNvPicPr>
            <a:picLocks noGrp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79375" y="2603500"/>
            <a:ext cx="2852738" cy="36877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850063"/>
            <a:ext cx="762000" cy="365125"/>
          </a:xfrm>
        </p:spPr>
        <p:txBody>
          <a:bodyPr/>
          <a:lstStyle/>
          <a:p>
            <a:pPr>
              <a:defRPr/>
            </a:pPr>
            <a:fld id="{4109ABFE-611A-4F07-B500-1FA2D23A42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Дорога в школу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1750" y="2643188"/>
            <a:ext cx="2357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переходы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50" y="3071813"/>
            <a:ext cx="2357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вездеходы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50" y="3500438"/>
            <a:ext cx="2357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повороты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50" y="3929063"/>
            <a:ext cx="2357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пешеходы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50" y="4357688"/>
            <a:ext cx="2357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транспорт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Picture 3" descr="I:\Файлы\Слайд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4214813"/>
            <a:ext cx="36020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450975"/>
            <a:ext cx="8345487" cy="1414463"/>
          </a:xfrm>
        </p:spPr>
      </p:pic>
      <p:pic>
        <p:nvPicPr>
          <p:cNvPr id="7" name="Содержимое 6"/>
          <p:cNvPicPr>
            <a:picLocks noGrp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350" y="2809875"/>
            <a:ext cx="2670175" cy="239553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43875" y="6143625"/>
            <a:ext cx="762000" cy="365125"/>
          </a:xfrm>
        </p:spPr>
        <p:txBody>
          <a:bodyPr/>
          <a:lstStyle/>
          <a:p>
            <a:pPr>
              <a:defRPr/>
            </a:pPr>
            <a:fld id="{B14607D5-24CC-48F5-A130-2B997A34A830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Дорога в школу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188" y="2857500"/>
            <a:ext cx="2071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обгоняю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88" y="3286125"/>
            <a:ext cx="2071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пересекаю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88" y="3714750"/>
            <a:ext cx="2071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проезжаю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88" y="4143375"/>
            <a:ext cx="2071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регулирую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I:\Файлы\Слайд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0" y="3206750"/>
            <a:ext cx="3024188" cy="339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500" y="1493838"/>
            <a:ext cx="8491538" cy="1584325"/>
          </a:xfrm>
        </p:spPr>
      </p:pic>
      <p:pic>
        <p:nvPicPr>
          <p:cNvPr id="7" name="Содержимое 6"/>
          <p:cNvPicPr>
            <a:picLocks noGrp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4013" y="3024188"/>
            <a:ext cx="2217737" cy="309086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A3201-0471-46D0-B082-07CB342F3EA4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Дорога в школу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0313" y="3071813"/>
            <a:ext cx="1500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ядра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313" y="3500438"/>
            <a:ext cx="1500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ведра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313" y="3929063"/>
            <a:ext cx="1500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бедра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313" y="4395788"/>
            <a:ext cx="1500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метро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I:\Файлы\Слайд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3638550"/>
            <a:ext cx="432911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401763"/>
            <a:ext cx="8802687" cy="121920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786063"/>
            <a:ext cx="5729288" cy="242887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Если ты спешиш.. в пути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Через  ул..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ц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у пройти,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Там иди, где весь наро..,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Где есть надпись 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C18B0-3E0B-4498-9C26-98507828C65E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Дорога в школу</a:t>
            </a:r>
          </a:p>
        </p:txBody>
      </p:sp>
      <p:pic>
        <p:nvPicPr>
          <p:cNvPr id="1026" name="Picture 2" descr="I:\Файлы\Слайд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738" y="4164013"/>
            <a:ext cx="3633787" cy="2273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500" y="2786063"/>
            <a:ext cx="2143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ь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38" y="3214688"/>
            <a:ext cx="500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50" y="3643313"/>
            <a:ext cx="2143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38" y="4110038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переход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9413" y="1852613"/>
            <a:ext cx="1347787" cy="18653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9775" y="4316413"/>
            <a:ext cx="2060575" cy="254793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4500563"/>
            <a:ext cx="3500438" cy="1571625"/>
          </a:xfrm>
        </p:spPr>
        <p:txBody>
          <a:bodyPr>
            <a:noAutofit/>
          </a:bodyPr>
          <a:lstStyle/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3. Посмотри, силач какой: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На ходу одной рукой 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Останавливать привык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Пятитонный грузовик.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57148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Отгадайте загадки:</a:t>
            </a: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57438"/>
            <a:ext cx="3429000" cy="1857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+mj-lt"/>
              </a:rPr>
              <a:t>1. Я глазищами моргаю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+mj-lt"/>
              </a:rPr>
              <a:t>Неустанно день и ночь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+mj-lt"/>
              </a:rPr>
              <a:t>И машинам помогаю,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+mj-lt"/>
              </a:rPr>
              <a:t>И тебе хочу помочь.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000500" y="2928938"/>
            <a:ext cx="5143500" cy="15716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dirty="0" smtClean="0"/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+mj-lt"/>
              </a:rPr>
              <a:t>2. Красный вагон по рельсам бежит, 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+mj-lt"/>
              </a:rPr>
              <a:t>Всех, куда надо, он быстро домчит.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+mj-lt"/>
              </a:rPr>
              <a:t> Заливистый звон его нравится детям.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+mj-lt"/>
              </a:rPr>
              <a:t>Так в чем же мы с вами по городу едем?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E178-E6E8-4499-9FF2-D7C26B68F0B0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75" y="4492625"/>
            <a:ext cx="2011363" cy="15113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Дорога в школу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4500563"/>
            <a:ext cx="4071937" cy="1808162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2. В два ряда дома стоят.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Десять, двадцать, сто подряд.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И квадратными глазами    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Друг на друга все глядят.   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F1F45-7E9B-4D9B-8200-6056553E5E58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3925888"/>
            <a:ext cx="2470150" cy="1652587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675" y="1993900"/>
            <a:ext cx="3084513" cy="23161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2938" y="2428875"/>
            <a:ext cx="2928937" cy="1303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8640" indent="-411480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1. Маленькие домики </a:t>
            </a:r>
          </a:p>
          <a:p>
            <a:pPr marL="548640" indent="-411480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По улице бегут,</a:t>
            </a:r>
          </a:p>
          <a:p>
            <a:pPr marL="548640" indent="-411480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Мальчиков и девочек</a:t>
            </a:r>
          </a:p>
          <a:p>
            <a:pPr marL="548640" indent="-411480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Домики везут.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Дорога в школу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57200" y="1214422"/>
            <a:ext cx="8229600" cy="57148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Отгадайте загадки: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2206625"/>
            <a:ext cx="2859087" cy="2157413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4138613"/>
            <a:ext cx="3101975" cy="2328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14422"/>
            <a:ext cx="9001156" cy="84124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Следующие стихотворения закончите устно:</a:t>
            </a: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143125"/>
            <a:ext cx="4071937" cy="3000375"/>
          </a:xfrm>
        </p:spPr>
        <p:txBody>
          <a:bodyPr>
            <a:noAutofit/>
          </a:bodyPr>
          <a:lstStyle/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1. Чтоб тебя я повез,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Мне не нужен овес.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Напои меня бензином 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На копыту дай резину.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Поднимая всюду пыль,</a:t>
            </a:r>
          </a:p>
          <a:p>
            <a:pPr marL="548640" indent="-411480" fontAlgn="auto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Побежит ….</a:t>
            </a:r>
            <a:endParaRPr lang="ru-RU" sz="2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E662F-3B19-4D1D-8CB2-4D854B063D7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2063" y="4500563"/>
            <a:ext cx="4429125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latin typeface="+mj-lt"/>
              </a:rPr>
              <a:t>2. Кто далеко живет, 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latin typeface="+mj-lt"/>
              </a:rPr>
              <a:t>Тот пешком не пойдет.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latin typeface="+mj-lt"/>
              </a:rPr>
              <a:t>Наш приятель тут как тут.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latin typeface="+mj-lt"/>
              </a:rPr>
              <a:t>Всех домчит он в пять минут.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latin typeface="+mj-lt"/>
              </a:rPr>
              <a:t>Эй, садись! Не зевай!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latin typeface="+mj-lt"/>
              </a:rPr>
              <a:t>Отправляется …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Дорога в школу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1625" y="3643313"/>
            <a:ext cx="192881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автомобиль</a:t>
            </a:r>
            <a:endParaRPr lang="ru-RU" sz="2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0875" y="5927725"/>
            <a:ext cx="1928813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трамвай</a:t>
            </a:r>
            <a:endParaRPr lang="ru-RU" sz="2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1022</TotalTime>
  <Words>312</Words>
  <PresentationFormat>Экран (4:3)</PresentationFormat>
  <Paragraphs>119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115</cp:revision>
  <dcterms:modified xsi:type="dcterms:W3CDTF">2012-02-16T15:50:09Z</dcterms:modified>
</cp:coreProperties>
</file>