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60" r:id="rId3"/>
    <p:sldId id="264" r:id="rId4"/>
    <p:sldId id="267" r:id="rId5"/>
    <p:sldId id="268" r:id="rId6"/>
    <p:sldId id="269" r:id="rId7"/>
    <p:sldId id="261" r:id="rId8"/>
    <p:sldId id="265" r:id="rId9"/>
    <p:sldId id="266" r:id="rId10"/>
    <p:sldId id="262" r:id="rId11"/>
    <p:sldId id="263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8E02A02-BC36-439B-ABC6-7D66ED5C3132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2AE94C-C5A8-43F8-B5F3-AED7A8F2E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7B5D9D-01EF-4545-A170-CEC64E8E3AE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02E13-8283-4B4B-B1BE-CD9A58622090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3B980-9CE1-49A2-AE60-0F6C8D0DE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55CD8-C3DC-4B77-8235-CB2158D937F6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94E79-AC46-4BED-B127-CF7B64497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B6F64-9B51-4DF0-B334-E4FB34CBBCAA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9A2C1-8615-4E23-9002-14A216AFF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D6602-56EE-4F3F-A2D4-94D2575D7C5D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4908F-346B-4F59-83CF-7896EF9AC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685EA-530B-4D37-BECF-563FFD3AD181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4418A-2E83-4150-91B3-19E50ACAF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28DF0-DBB2-4DAD-A4AE-CEF34902F205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CF2AA-91AB-48FC-AB56-A113FC871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15868-A78A-44B2-9FA5-9ED3BD4EBFB1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41F66-C7A9-45E7-BF1B-C0A55D158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F38CA-142D-4F70-AE78-3852A4E05AE5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774B2-30E1-4D60-8EB6-24C0DF825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7341D-8EB3-4670-8FFF-0F7FB4B3A57B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D89BF-E773-4263-ABDA-8EA0EF248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3BA3-BDF1-4367-8D90-12AFFA21AE1F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58A22-D41B-4DF7-AD56-D25C6AA34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F6D86-3215-438C-8C33-985CB83D2ECA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98764-EF75-4CF4-B317-C68DC49F3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30D12A-A68E-4DDB-A932-10539CB52007}" type="datetimeFigureOut">
              <a:rPr lang="ru-RU"/>
              <a:pPr>
                <a:defRPr/>
              </a:pPr>
              <a:t>23.02.2012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A6A6FB-3C6C-4E63-AFBA-AD364ADB9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6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14338" y="1127125"/>
            <a:ext cx="8272462" cy="2322513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800" dirty="0" smtClean="0">
                <a:solidFill>
                  <a:srgbClr val="C00000"/>
                </a:solidFill>
              </a:rPr>
              <a:t>А)  бесхвостые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800" dirty="0" smtClean="0">
                <a:solidFill>
                  <a:schemeClr val="accent3"/>
                </a:solidFill>
              </a:rPr>
              <a:t>Б)    хвостатые</a:t>
            </a:r>
            <a:endParaRPr lang="ru-RU" sz="4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24579" name="Picture 2" descr="C:\Documents and Settings\Admin.MICROSOF-C1E55E\Мои документы\Загрузки\pipa_pipa01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928688" y="1357313"/>
            <a:ext cx="6858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25602" name="Содержимое 5" descr="малоазиатский.jpe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1930400"/>
            <a:ext cx="7620000" cy="4048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26627" name="Содержимое 3" descr="гребенчатый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1779588"/>
            <a:ext cx="8229600" cy="434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27651" name="Содержимое 3" descr="огненная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14375" y="1357313"/>
            <a:ext cx="7715250" cy="5000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28675" name="Содержимое 7" descr="исполиская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42938" y="1643063"/>
            <a:ext cx="7786687" cy="4429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16387" name="Содержимое 3" descr="прудовая лягушка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633538" y="1600200"/>
            <a:ext cx="5876925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17411" name="Содержимое 5" descr="травяная.jpe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33525" y="1600200"/>
            <a:ext cx="6076950" cy="4708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18434" name="Содержимое 3" descr="жаба - ага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1071563"/>
            <a:ext cx="7572375" cy="5500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19459" name="Содержимое 3" descr="зеленая жаба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071563" y="1357313"/>
            <a:ext cx="6929437" cy="5214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20483" name="Содержимое 3" descr="обыкновенная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154113" y="1728788"/>
            <a:ext cx="6835775" cy="4451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21507" name="Содержимое 3" descr="древесная лягушка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71500" y="1600200"/>
            <a:ext cx="7572375" cy="4972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22531" name="Содержимое 5" descr="дальневосточная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285875" y="1285875"/>
            <a:ext cx="6572250" cy="4929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23555" name="Содержимое 3" descr="треугольная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265238" y="1600200"/>
            <a:ext cx="6613525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99</TotalTime>
  <Words>5</Words>
  <Application>Microsoft Office PowerPoint</Application>
  <PresentationFormat>Экран (4:3)</PresentationFormat>
  <Paragraphs>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Times New Roman</vt:lpstr>
      <vt:lpstr>Arial</vt:lpstr>
      <vt:lpstr>Wingdings 2</vt:lpstr>
      <vt:lpstr>Wingdings</vt:lpstr>
      <vt:lpstr>Wingdings 3</vt:lpstr>
      <vt:lpstr>Calibri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Многообразие земноводных</dc:title>
  <dc:creator>Admin</dc:creator>
  <cp:lastModifiedBy>USER</cp:lastModifiedBy>
  <cp:revision>20</cp:revision>
  <dcterms:created xsi:type="dcterms:W3CDTF">2011-12-05T18:23:34Z</dcterms:created>
  <dcterms:modified xsi:type="dcterms:W3CDTF">2012-02-23T16:22:15Z</dcterms:modified>
</cp:coreProperties>
</file>