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3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AD6F48-FD76-421E-A6F4-8DDD93810633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7B87FE-BDA5-4972-A58C-7B0AD1263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D3A3F8-80BF-4DA9-80E6-DC1F90FDD8D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2022-E5B4-4258-94C8-9996E00B6330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2209-4942-4468-B039-6699ECEC5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CB0C-0E21-4514-9D81-F7D1DF0F39D8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C775F-4E68-4157-86BF-485037AB2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C51FA-6444-4F59-BAFF-161C5004DAEE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D98B-BDB8-47E9-98E3-217BF6EA0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6F28C-49DE-4064-BB8C-02DD91007982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59F96-1672-4886-ADBE-B21CCA608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0B2-04C6-4424-8B03-49325A4B236B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236F-A552-4419-8E8C-95E89C696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1DBF-8085-46D8-B2A8-20C325089EAE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3B8C9-0298-4DCA-A4AF-58C16529B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6F942-AA93-4E74-8008-A00104230617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CFE2-8950-4EBA-938F-D1EBC0210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25E1-9CFE-4E2F-90F7-BBEDCE1464EA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3FAB-7DA4-4127-BD12-3769FB82E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DFBE-DAE1-4DAA-A983-696AF83B6002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C73C-08DE-45CA-88F1-54500655A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8550B-3E38-46F3-8DD7-0A213847BFF6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BBE7-FDC5-4BAD-934D-58C1911AB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C8F89-A8D9-489F-B565-821B78CC8786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62F43-E975-4502-A892-E202138E1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801AFA-A997-43C7-A5B6-B5DE0D8A129F}" type="datetimeFigureOut">
              <a:rPr lang="ru-RU"/>
              <a:pPr>
                <a:defRPr/>
              </a:pPr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A21C98-D99A-4CB5-9B48-B12BDF586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85813" y="1000125"/>
            <a:ext cx="7772400" cy="1470025"/>
          </a:xfrm>
        </p:spPr>
        <p:txBody>
          <a:bodyPr/>
          <a:lstStyle/>
          <a:p>
            <a:r>
              <a:rPr lang="ru-RU" sz="8000" i="1" smtClean="0">
                <a:solidFill>
                  <a:srgbClr val="0070C0"/>
                </a:solidFill>
              </a:rPr>
              <a:t>Многообразие земноводных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18573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chemeClr val="accent6"/>
                </a:solidFill>
              </a:rPr>
              <a:t>   </a:t>
            </a:r>
            <a:r>
              <a:rPr lang="ru-RU" sz="6000" b="1" dirty="0" smtClean="0">
                <a:solidFill>
                  <a:schemeClr val="accent2"/>
                </a:solidFill>
              </a:rPr>
              <a:t> </a:t>
            </a:r>
            <a:r>
              <a:rPr lang="ru-RU" sz="6000" b="1" dirty="0" smtClean="0">
                <a:solidFill>
                  <a:srgbClr val="7030A0"/>
                </a:solidFill>
              </a:rPr>
              <a:t>хвостатые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Тритон малоазиатский</a:t>
            </a:r>
          </a:p>
        </p:txBody>
      </p:sp>
      <p:pic>
        <p:nvPicPr>
          <p:cNvPr id="16386" name="Содержимое 5" descr="малоазиатский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839913"/>
            <a:ext cx="7620000" cy="40481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Тритон гребенчатый</a:t>
            </a:r>
          </a:p>
        </p:txBody>
      </p:sp>
      <p:pic>
        <p:nvPicPr>
          <p:cNvPr id="17410" name="Содержимое 3" descr="гребенчатый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87513"/>
            <a:ext cx="8229600" cy="4351337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Саламандра огненная</a:t>
            </a:r>
          </a:p>
        </p:txBody>
      </p:sp>
      <p:pic>
        <p:nvPicPr>
          <p:cNvPr id="18434" name="Содержимое 3" descr="огненна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357313"/>
            <a:ext cx="7715250" cy="50006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Саламандра исполинская</a:t>
            </a:r>
          </a:p>
        </p:txBody>
      </p:sp>
      <p:pic>
        <p:nvPicPr>
          <p:cNvPr id="19458" name="Содержимое 7" descr="исполиска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643063"/>
            <a:ext cx="7786687" cy="44291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12</Words>
  <Application>Microsoft Office PowerPoint</Application>
  <PresentationFormat>Экран (4:3)</PresentationFormat>
  <Paragraphs>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Constantia</vt:lpstr>
      <vt:lpstr>Arial</vt:lpstr>
      <vt:lpstr>Calibri</vt:lpstr>
      <vt:lpstr>Тема Office</vt:lpstr>
      <vt:lpstr>Многообразие земноводных</vt:lpstr>
      <vt:lpstr>Тритон малоазиатский</vt:lpstr>
      <vt:lpstr>Тритон гребенчатый</vt:lpstr>
      <vt:lpstr>Саламандра огненная</vt:lpstr>
      <vt:lpstr>Саламандра исполинская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земноводных</dc:title>
  <dc:creator>Admin</dc:creator>
  <cp:lastModifiedBy>USER</cp:lastModifiedBy>
  <cp:revision>15</cp:revision>
  <dcterms:created xsi:type="dcterms:W3CDTF">2011-12-05T18:23:34Z</dcterms:created>
  <dcterms:modified xsi:type="dcterms:W3CDTF">2012-02-23T16:21:51Z</dcterms:modified>
</cp:coreProperties>
</file>