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0" r:id="rId3"/>
    <p:sldId id="264" r:id="rId4"/>
    <p:sldId id="267" r:id="rId5"/>
    <p:sldId id="268" r:id="rId6"/>
    <p:sldId id="269" r:id="rId7"/>
    <p:sldId id="261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A9D5DA-8DB5-4B99-AAF5-E2AD97BDD706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B90FAF-021A-4C25-9370-6E254A4F4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F20FDA-4C50-4210-9181-3FF20FE25B9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30BC2-2158-4DCC-935E-1993CD8E2BA1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6A72-B12E-4134-AA44-A7AFDD4F3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039D-047D-4CAB-9BA2-8640D925F68A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DB43-2F24-4D52-B6E1-4B5F7A9F1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305BD-AB97-455E-8C8B-2AFE910F68EA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56C6-B80C-4732-9663-63D2F80BE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558B-3498-4700-AFDD-4317E98E0253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13212-53CE-4A69-A530-69F5F4A0B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926AC-4DAE-4A4B-A328-BDE78FE88E23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9B893-486E-4E8B-B056-F5D7DE982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A44F-895E-47BC-BF6A-63FCF31A78C3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12365-5B3C-40CE-B48F-5F4D71A01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45B3F-DB1C-4A7F-894D-7A95A9369B67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5AF5A-F043-4D24-B897-7486C24A4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CB90-E57C-4B94-8F97-D92EB2414342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118B-0D8E-48C6-9589-80B12D954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323AF-6727-44F3-BD77-D342B8D8CCB7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1AA8-5A96-40ED-B53F-17772E3B1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B7FC-671B-485E-8B43-B27B67EF4D15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6B98A-92E3-45D2-B244-94B2441FE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ED0E6-F79B-4DD9-B417-4A1A448278BB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6A363-E7C9-4AFF-93ED-455CA4DA3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D6BC3B-AEAB-47F9-B545-5D04118A1F2F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BDE881-DFA0-4C61-B7B5-CCF4D9B0C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smtClean="0">
                <a:solidFill>
                  <a:schemeClr val="accent2"/>
                </a:solidFill>
              </a:rPr>
              <a:t>Многообразие земноводных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  бесхвостые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Пипа Суринамская</a:t>
            </a:r>
          </a:p>
        </p:txBody>
      </p:sp>
      <p:pic>
        <p:nvPicPr>
          <p:cNvPr id="24578" name="Picture 2" descr="C:\Documents and Settings\Admin.MICROSOF-C1E55E\Мои документы\Загрузки\pipa_pipa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1357313"/>
            <a:ext cx="6858000" cy="5143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Прудовая лягушка</a:t>
            </a:r>
          </a:p>
        </p:txBody>
      </p:sp>
      <p:pic>
        <p:nvPicPr>
          <p:cNvPr id="16386" name="Содержимое 3" descr="прудовая лягушк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47838" y="1600200"/>
            <a:ext cx="5648325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Травяная  лягушка</a:t>
            </a:r>
          </a:p>
        </p:txBody>
      </p:sp>
      <p:pic>
        <p:nvPicPr>
          <p:cNvPr id="17410" name="Содержимое 5" descr="травяная.jpe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52588" y="1600200"/>
            <a:ext cx="5838825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Жаба - Ага</a:t>
            </a:r>
          </a:p>
        </p:txBody>
      </p:sp>
      <p:pic>
        <p:nvPicPr>
          <p:cNvPr id="18434" name="Содержимое 3" descr="жаба - аг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1071563"/>
            <a:ext cx="7572375" cy="5500687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Жаба зеленая</a:t>
            </a:r>
          </a:p>
        </p:txBody>
      </p:sp>
      <p:pic>
        <p:nvPicPr>
          <p:cNvPr id="19458" name="Содержимое 3" descr="зеленая жаб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357313"/>
            <a:ext cx="6929437" cy="52149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Жаба обыкновенная</a:t>
            </a:r>
          </a:p>
        </p:txBody>
      </p:sp>
      <p:pic>
        <p:nvPicPr>
          <p:cNvPr id="20482" name="Содержимое 3" descr="обыкновенна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54113" y="1636713"/>
            <a:ext cx="6835775" cy="44529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Древесная квакша</a:t>
            </a:r>
          </a:p>
        </p:txBody>
      </p:sp>
      <p:pic>
        <p:nvPicPr>
          <p:cNvPr id="21506" name="Содержимое 3" descr="древесная лягушк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600200"/>
            <a:ext cx="7572375" cy="49720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Дальневосточная квакша</a:t>
            </a:r>
          </a:p>
        </p:txBody>
      </p:sp>
      <p:pic>
        <p:nvPicPr>
          <p:cNvPr id="22530" name="Содержимое 5" descr="дальневосточна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1285875"/>
            <a:ext cx="6572250" cy="49291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Квакша треугольная</a:t>
            </a:r>
          </a:p>
        </p:txBody>
      </p:sp>
      <p:pic>
        <p:nvPicPr>
          <p:cNvPr id="23554" name="Содержимое 3" descr="треугольна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93825" y="1600200"/>
            <a:ext cx="6356350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22</Words>
  <Application>Microsoft Office PowerPoint</Application>
  <PresentationFormat>Экран (4:3)</PresentationFormat>
  <Paragraphs>12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Constantia</vt:lpstr>
      <vt:lpstr>Arial</vt:lpstr>
      <vt:lpstr>Calibri</vt:lpstr>
      <vt:lpstr>Тема Office</vt:lpstr>
      <vt:lpstr>Многообразие земноводных</vt:lpstr>
      <vt:lpstr>Прудовая лягушка</vt:lpstr>
      <vt:lpstr>Травяная  лягушка</vt:lpstr>
      <vt:lpstr>Жаба - Ага</vt:lpstr>
      <vt:lpstr>Жаба зеленая</vt:lpstr>
      <vt:lpstr>Жаба обыкновенная</vt:lpstr>
      <vt:lpstr>Древесная квакша</vt:lpstr>
      <vt:lpstr>Дальневосточная квакша</vt:lpstr>
      <vt:lpstr>Квакша треугольная</vt:lpstr>
      <vt:lpstr>Пипа Суринамская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Многообразие земноводных</dc:title>
  <dc:creator>Admin</dc:creator>
  <cp:lastModifiedBy>USER</cp:lastModifiedBy>
  <cp:revision>15</cp:revision>
  <dcterms:created xsi:type="dcterms:W3CDTF">2011-12-05T18:23:34Z</dcterms:created>
  <dcterms:modified xsi:type="dcterms:W3CDTF">2012-02-23T16:21:25Z</dcterms:modified>
</cp:coreProperties>
</file>