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E1622-5A2C-46F4-87FA-06FAC1ADFA5B}" type="datetimeFigureOut">
              <a:rPr lang="ru-RU" smtClean="0"/>
              <a:t>02.01.2012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86629-5C03-48BE-A909-0592428B7E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86629-5C03-48BE-A909-0592428B7E3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49D43E-EEBA-404A-B81D-58479ABA1B6F}" type="datetimeFigureOut">
              <a:rPr lang="ru-RU" smtClean="0"/>
              <a:pPr/>
              <a:t>02.01.2012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F491AA-60AE-44B2-8568-55DB1F4EB9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Муниципальное бюджетное общеобразовательное учреждение Заполярного района</a:t>
            </a:r>
            <a:br>
              <a:rPr lang="ru-RU" sz="3600" dirty="0" smtClean="0"/>
            </a:br>
            <a:r>
              <a:rPr lang="ru-RU" sz="3600" dirty="0" smtClean="0"/>
              <a:t>«Средняя общеобразовательная школа </a:t>
            </a:r>
            <a:r>
              <a:rPr lang="ru-RU" sz="3600" dirty="0" err="1" smtClean="0"/>
              <a:t>д.Андег</a:t>
            </a:r>
            <a:r>
              <a:rPr lang="ru-RU" sz="3600" dirty="0" smtClean="0"/>
              <a:t>»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3228536"/>
            <a:ext cx="6745054" cy="17526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физики 7 класс</a:t>
            </a:r>
          </a:p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Учитель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 Денисова Надежда Александровна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143379"/>
            <a:ext cx="75009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Движение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и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силы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3481" y="2967334"/>
            <a:ext cx="54959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СПАСИБО 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Цели.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i="1" u="sng" dirty="0" smtClean="0">
                <a:solidFill>
                  <a:schemeClr val="tx2"/>
                </a:solidFill>
              </a:rPr>
              <a:t>ОБРАЗОВАТЕЛЬНАЯ:   </a:t>
            </a:r>
            <a:r>
              <a:rPr lang="ru-RU" dirty="0" smtClean="0"/>
              <a:t>знать</a:t>
            </a:r>
            <a:r>
              <a:rPr lang="ru-RU" b="1" i="1" u="sng" dirty="0" smtClean="0"/>
              <a:t> </a:t>
            </a:r>
            <a:r>
              <a:rPr lang="ru-RU" dirty="0" smtClean="0"/>
              <a:t>расчетные формулы скорости, времени, расстояния, знать буквенные обозначения физических величин и единицы измерения, составлять </a:t>
            </a:r>
            <a:r>
              <a:rPr lang="ru-RU" dirty="0" err="1" smtClean="0"/>
              <a:t>синквейны</a:t>
            </a:r>
            <a:r>
              <a:rPr lang="ru-RU" dirty="0" smtClean="0"/>
              <a:t>.</a:t>
            </a:r>
          </a:p>
          <a:p>
            <a:r>
              <a:rPr lang="ru-RU" b="1" i="1" u="sng" dirty="0" smtClean="0">
                <a:solidFill>
                  <a:schemeClr val="tx2"/>
                </a:solidFill>
              </a:rPr>
              <a:t>РАЗВИВАЮЩАЯ:  </a:t>
            </a:r>
            <a:r>
              <a:rPr lang="ru-RU" dirty="0" smtClean="0"/>
              <a:t>развивать вычислительные навыки, формулировать правильную устную и письменную речь, развивать логическое мышление, память , внимание.</a:t>
            </a:r>
          </a:p>
          <a:p>
            <a:r>
              <a:rPr lang="ru-RU" b="1" i="1" u="sng" dirty="0" smtClean="0">
                <a:solidFill>
                  <a:schemeClr val="tx2"/>
                </a:solidFill>
              </a:rPr>
              <a:t>ВОСПИТЫВАЮЩАЯ</a:t>
            </a:r>
            <a:r>
              <a:rPr lang="ru-RU" b="1" i="1" u="sng" dirty="0" smtClean="0"/>
              <a:t> :</a:t>
            </a:r>
            <a:r>
              <a:rPr lang="ru-RU" dirty="0" smtClean="0"/>
              <a:t> воспитывать интерес  к физике, умение общаться в малых группах, воспитывать общую культуру мотивации использования полученных знаний на уроках физики.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439160"/>
          </a:xfrm>
        </p:spPr>
        <p:txBody>
          <a:bodyPr>
            <a:normAutofit/>
          </a:bodyPr>
          <a:lstStyle/>
          <a:p>
            <a:r>
              <a:rPr lang="ru-RU" b="1" i="1" u="sng" dirty="0" smtClean="0"/>
              <a:t>НАЙДИТЕ ЛИШНЕЕ СЛОВО В КАЖДОМ СТОЛБИКЕ: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ПУТЬ                   МЕТР                 МАССА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ВРЕМЯ              КИЛОМЕТР     ПЛОТНОСТЬ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СКОРОСТЬ        НЬЮТОН           ОБЬЕМ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СИЛА                 М/С                     ТРАЕКТОРИЯ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Задание на внимание.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29640" cy="392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928"/>
                <a:gridCol w="1665928"/>
                <a:gridCol w="1665928"/>
                <a:gridCol w="1665928"/>
                <a:gridCol w="1665928"/>
              </a:tblGrid>
              <a:tr h="130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V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м/с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кг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Разминка – реши  кроссворд.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sz="3000" dirty="0" smtClean="0"/>
              <a:t>Длина траектории , по которой движется тело в течение некоторого промежутка времени</a:t>
            </a:r>
          </a:p>
          <a:p>
            <a:pPr lvl="0"/>
            <a:r>
              <a:rPr lang="ru-RU" sz="3000" dirty="0" smtClean="0"/>
              <a:t>Изменение с течением времени положения тела относительно других тел</a:t>
            </a:r>
          </a:p>
          <a:p>
            <a:pPr lvl="0"/>
            <a:r>
              <a:rPr lang="ru-RU" sz="3000" dirty="0" smtClean="0"/>
              <a:t>Линия движения тела при перемещении из одной точки в другую</a:t>
            </a:r>
          </a:p>
          <a:p>
            <a:pPr lvl="0"/>
            <a:r>
              <a:rPr lang="ru-RU" sz="3000" dirty="0" smtClean="0"/>
              <a:t>Вид движения, который используется для уменьшения силы трения</a:t>
            </a:r>
          </a:p>
          <a:p>
            <a:pPr lvl="0"/>
            <a:r>
              <a:rPr lang="ru-RU" sz="3000" dirty="0" smtClean="0"/>
              <a:t>Явление сохранения скорости тела при отсутствии действия на него других тел</a:t>
            </a:r>
          </a:p>
          <a:p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Практическое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Приборы и материалы: </a:t>
            </a:r>
            <a:r>
              <a:rPr lang="ru-RU" dirty="0" smtClean="0"/>
              <a:t>бруски с грузами, динамометр, круглые карандаши.</a:t>
            </a:r>
          </a:p>
          <a:p>
            <a:pPr lvl="0"/>
            <a:r>
              <a:rPr lang="ru-RU" dirty="0" smtClean="0"/>
              <a:t>Определить силу трения покоя.</a:t>
            </a:r>
          </a:p>
          <a:p>
            <a:pPr lvl="0"/>
            <a:r>
              <a:rPr lang="ru-RU" dirty="0" smtClean="0"/>
              <a:t>Определить силу скольжения.</a:t>
            </a:r>
          </a:p>
          <a:p>
            <a:pPr lvl="0"/>
            <a:r>
              <a:rPr lang="ru-RU" dirty="0" smtClean="0"/>
              <a:t>Определить силу трения качения.</a:t>
            </a:r>
          </a:p>
          <a:p>
            <a:r>
              <a:rPr lang="ru-RU" dirty="0" smtClean="0"/>
              <a:t>Сравнить эти величины, сделать вывод и ответить на вопрос: Как уменьшить силу трения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/>
          </a:bodyPr>
          <a:lstStyle/>
          <a:p>
            <a:pPr lvl="0" algn="ctr"/>
            <a:r>
              <a:rPr lang="ru-RU" b="1" dirty="0" smtClean="0"/>
              <a:t>Узнай формулу.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3708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854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F=m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S=    </a:t>
                      </a: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 t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V=  m</a:t>
                      </a: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4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V=   </a:t>
                      </a: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      /</a:t>
                      </a: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 t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m=     </a:t>
                      </a:r>
                      <a:r>
                        <a:rPr lang="ru-RU" sz="4800" b="1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 V</a:t>
                      </a:r>
                      <a:endParaRPr lang="ru-RU" sz="4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t=  S</a:t>
                      </a:r>
                      <a:r>
                        <a:rPr lang="ru-RU" sz="48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endParaRPr lang="ru-RU" sz="4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/>
              <a:t>Реши задачу.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 fontScale="25000" lnSpcReduction="20000"/>
          </a:bodyPr>
          <a:lstStyle/>
          <a:p>
            <a:pPr marL="1143000" lvl="0" indent="-1143000">
              <a:buNone/>
            </a:pPr>
            <a:r>
              <a:rPr lang="ru-RU" sz="7200" dirty="0" smtClean="0"/>
              <a:t>1.Самолет летит со скоростью 600 км/ч . Какой путь он</a:t>
            </a:r>
          </a:p>
          <a:p>
            <a:pPr>
              <a:buNone/>
            </a:pPr>
            <a:r>
              <a:rPr lang="ru-RU" sz="7200" dirty="0" smtClean="0"/>
              <a:t> пролетит за 6 ч?</a:t>
            </a:r>
          </a:p>
          <a:p>
            <a:pPr lvl="0">
              <a:buNone/>
            </a:pPr>
            <a:r>
              <a:rPr lang="ru-RU" sz="7200" dirty="0" smtClean="0"/>
              <a:t>2.Трамвай движется со скоростью 36 км/ч. Выразите </a:t>
            </a:r>
          </a:p>
          <a:p>
            <a:pPr>
              <a:buNone/>
            </a:pPr>
            <a:r>
              <a:rPr lang="ru-RU" sz="7200" dirty="0" smtClean="0"/>
              <a:t>эту скорость в м/с.</a:t>
            </a:r>
          </a:p>
          <a:p>
            <a:pPr lvl="0">
              <a:buNone/>
            </a:pPr>
            <a:r>
              <a:rPr lang="ru-RU" sz="7200" dirty="0" smtClean="0"/>
              <a:t>3.Скорость зайца 15 м/с, а скорость дельфина 72 км/ч.Кто из них движется быстрее?</a:t>
            </a:r>
          </a:p>
          <a:p>
            <a:pPr lvl="0">
              <a:buNone/>
            </a:pPr>
            <a:r>
              <a:rPr lang="ru-RU" sz="7200" dirty="0" smtClean="0"/>
              <a:t>4Вычислите скорость лыжника, прошедшего путь в 20 км за 4 часа.</a:t>
            </a:r>
          </a:p>
          <a:p>
            <a:pPr lvl="0">
              <a:buNone/>
            </a:pPr>
            <a:r>
              <a:rPr lang="ru-RU" sz="7200" dirty="0" smtClean="0"/>
              <a:t>5.По таблице определите плотность некоторых веществ в  кг/м</a:t>
            </a:r>
            <a:r>
              <a:rPr lang="ru-RU" sz="7200" baseline="30000" dirty="0" smtClean="0"/>
              <a:t>3</a:t>
            </a:r>
            <a:r>
              <a:rPr lang="ru-RU" sz="7200" dirty="0" smtClean="0"/>
              <a:t>:</a:t>
            </a:r>
          </a:p>
          <a:p>
            <a:pPr lvl="0">
              <a:buNone/>
            </a:pPr>
            <a:r>
              <a:rPr lang="ru-RU" sz="7200" dirty="0" smtClean="0"/>
              <a:t>Медь   ;Бетон;  Алюминий ;Вода морская; Вода чистая ;Азот  </a:t>
            </a:r>
          </a:p>
          <a:p>
            <a:pPr lvl="0">
              <a:buNone/>
            </a:pPr>
            <a:r>
              <a:rPr lang="ru-RU" sz="7200" dirty="0" smtClean="0"/>
              <a:t>6.Картофелина массой 59 г имеет объем 50 см</a:t>
            </a:r>
            <a:r>
              <a:rPr lang="ru-RU" sz="7200" baseline="30000" dirty="0" smtClean="0"/>
              <a:t>3.</a:t>
            </a:r>
            <a:r>
              <a:rPr lang="ru-RU" sz="7200" dirty="0" smtClean="0"/>
              <a:t>. Определите плотность картофеля.</a:t>
            </a:r>
          </a:p>
          <a:p>
            <a:pPr lvl="0">
              <a:buNone/>
            </a:pPr>
            <a:r>
              <a:rPr lang="ru-RU" sz="7200" dirty="0" smtClean="0"/>
              <a:t>7.Найти равнодействующую двух сил 400Н и 700Н, направленных в разные стороны. </a:t>
            </a:r>
          </a:p>
          <a:p>
            <a:pPr lvl="0">
              <a:buNone/>
            </a:pPr>
            <a:r>
              <a:rPr lang="ru-RU" sz="7200" dirty="0" smtClean="0"/>
              <a:t>8.Выбрать правильный вариант ответа. Силы  14 Н и 8 Н направлены в одну сторону . Чему равна равнодействующая?</a:t>
            </a:r>
          </a:p>
          <a:p>
            <a:pPr lvl="0">
              <a:buNone/>
            </a:pPr>
            <a:r>
              <a:rPr lang="ru-RU" sz="7200" dirty="0" smtClean="0"/>
              <a:t>( 10 </a:t>
            </a:r>
            <a:r>
              <a:rPr lang="ru-RU" sz="7200" dirty="0" err="1" smtClean="0"/>
              <a:t>н</a:t>
            </a:r>
            <a:r>
              <a:rPr lang="ru-RU" sz="7200" dirty="0" smtClean="0"/>
              <a:t>; 22 Н; 6 Н ;102 Н; 32 Н)</a:t>
            </a:r>
          </a:p>
          <a:p>
            <a:pPr>
              <a:buNone/>
            </a:pPr>
            <a:endParaRPr lang="ru-RU" sz="8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Составить</a:t>
            </a:r>
            <a:r>
              <a:rPr lang="ru-RU" dirty="0" smtClean="0"/>
              <a:t> </a:t>
            </a:r>
            <a:r>
              <a:rPr lang="ru-RU" b="1" i="1" u="sng" dirty="0" smtClean="0">
                <a:solidFill>
                  <a:srgbClr val="FF0000"/>
                </a:solidFill>
              </a:rPr>
              <a:t>синквейн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по теме: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Движение. Взаимодействие тел.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Например :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Сила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Полезная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Возникает при скольжении  одного тела по  поверхности  другого.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Сила трения скольжения.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318</Words>
  <Application>Microsoft Office PowerPoint</Application>
  <PresentationFormat>Экран (4:3)</PresentationFormat>
  <Paragraphs>80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Муниципальное бюджетное общеобразовательное учреждение Заполярного района «Средняя общеобразовательная школа д.Андег» </vt:lpstr>
      <vt:lpstr>     Цели. </vt:lpstr>
      <vt:lpstr>НАЙДИТЕ ЛИШНЕЕ СЛОВО В КАЖДОМ СТОЛБИКЕ:  </vt:lpstr>
      <vt:lpstr>Задание на внимание. </vt:lpstr>
      <vt:lpstr>Разминка – реши  кроссворд.  </vt:lpstr>
      <vt:lpstr>Практическое задание</vt:lpstr>
      <vt:lpstr>Узнай формулу. </vt:lpstr>
      <vt:lpstr>Реши задачу. </vt:lpstr>
      <vt:lpstr>Домашнее задание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Заполярного района «Средняя общеобразовательная школа д.Андег»</dc:title>
  <dc:creator>user</dc:creator>
  <cp:lastModifiedBy>user</cp:lastModifiedBy>
  <cp:revision>9</cp:revision>
  <dcterms:created xsi:type="dcterms:W3CDTF">2011-12-29T04:22:51Z</dcterms:created>
  <dcterms:modified xsi:type="dcterms:W3CDTF">2012-01-02T11:36:36Z</dcterms:modified>
</cp:coreProperties>
</file>