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61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F0581-A8DE-4ACB-AFA0-7ABE8369F5C8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DE5BA-3C9F-4EDA-9099-EBC19BF70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624E-2CC9-45FD-9D90-D98668C8ABE1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A508D-F66A-4950-B42D-FF04FA36D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F0F11-6BB4-42B5-8C2A-9F7B5901748F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02DB1-8506-4995-A077-8AA1955FC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5C52E-A0C7-49AE-842B-535EA9DCC53D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957ED-97B8-4CEA-A5C7-8DC51EDB4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B2C3-D904-42BA-B99D-FE0E9C9C31BE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A6911-5F77-42D1-8800-FEE369E67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69F3F-D03F-447D-8995-CA2D8717808E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0A92E-5FF9-42D1-8C12-FA3822E0E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D6BB8-9A5A-4CF0-AE07-C7C2FFD67621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E8D23-E217-4EF7-AA48-61D508794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1326-129C-44DB-9B7D-0FC0F5D82C05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B0D0C-3FC8-41C4-868B-58EB352AB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F4982-8099-43FC-ACFB-69A4DDB5094C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8C44-1B62-4895-A489-9A46A298E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F341E-A31C-4F7A-84F6-A55788552D7D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9B90E-C23C-407E-A4E1-C60F2EB0A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7B6B6-5D15-4F4F-8D83-5126FC42FD7E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2C5A7-5FBA-4C38-B914-128F17E7C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85A5F-4168-4CFC-8BBC-E2FDE9713404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54F50C-F178-4044-AB0F-3ACF0A8B8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4" r:id="rId2"/>
    <p:sldLayoutId id="2147483993" r:id="rId3"/>
    <p:sldLayoutId id="2147483992" r:id="rId4"/>
    <p:sldLayoutId id="2147483991" r:id="rId5"/>
    <p:sldLayoutId id="2147483990" r:id="rId6"/>
    <p:sldLayoutId id="2147483989" r:id="rId7"/>
    <p:sldLayoutId id="2147483988" r:id="rId8"/>
    <p:sldLayoutId id="2147483987" r:id="rId9"/>
    <p:sldLayoutId id="2147483986" r:id="rId10"/>
    <p:sldLayoutId id="21474839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029604" cy="3500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«Путешествие ловких пальчиков по сказочным дорожкам»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4429125"/>
            <a:ext cx="6400800" cy="18573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Дидактическое пособие разработано и изготовлено Михайловой О.А., учителем –логопедом МДОУ «Детский сад №251 компенсирующего вида»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143250"/>
            <a:ext cx="4183063" cy="26431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Укрась звоночек-колокольчик бантиком (завяжи ленточку бантиком). Узнай, что снится коту, для этого отверни уголок и загляни за кота.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0" name="Picture 2" descr="C:\Users\ku7\Desktop\Документы Оли\рабочие документы оля\книга для развития мелкой моторики\DCIM\102CANON\IMG_007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3571875"/>
            <a:ext cx="4038600" cy="2681288"/>
          </a:xfrm>
        </p:spPr>
      </p:pic>
      <p:pic>
        <p:nvPicPr>
          <p:cNvPr id="22531" name="Picture 3" descr="C:\Users\ku7\Desktop\Документы Оли\рабочие документы оля\книга для развития мелкой моторики\DCIM\102CANON\IMG_007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" y="500063"/>
            <a:ext cx="4071938" cy="2643187"/>
          </a:xfr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724400" y="581025"/>
            <a:ext cx="4183063" cy="2643188"/>
          </a:xfrm>
          <a:prstGeom prst="rect">
            <a:avLst/>
          </a:prstGeom>
        </p:spPr>
        <p:txBody>
          <a:bodyPr anchor="b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«Рукавичка»</a:t>
            </a:r>
            <a:br>
              <a:rPr lang="ru-RU" sz="24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4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Задание:</a:t>
            </a:r>
            <a:r>
              <a:rPr lang="ru-RU" sz="24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Узнай, кто живет в рукавичке. Для этого расстегни, скрути пристегни занавеску.  Устрой лесенку, ведущую в рукавичку (пристегни пуговицы).</a:t>
            </a:r>
            <a:r>
              <a:rPr lang="ru-RU" sz="20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0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2000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214313"/>
            <a:ext cx="4043362" cy="32861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«Красная шапочка»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Помоги Красной шапочке принарядиться, собраться на праздник: заплети ей косы, зашнуруй жилет,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3" descr="C:\Users\ku7\Desktop\Документы Оли\рабочие документы оля\книга для развития мелкой моторики\DCIM\102CANON\IMG_007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428625"/>
            <a:ext cx="4000500" cy="2798763"/>
          </a:xfrm>
        </p:spPr>
      </p:pic>
      <p:pic>
        <p:nvPicPr>
          <p:cNvPr id="23555" name="Picture 2" descr="C:\Users\ku7\Desktop\Документы Оли\рабочие документы оля\книга для развития мелкой моторики\DCIM\102CANON\IMG_00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4875" y="3571875"/>
            <a:ext cx="3930650" cy="2947988"/>
          </a:xfrm>
        </p:spPr>
      </p:pic>
      <p:sp>
        <p:nvSpPr>
          <p:cNvPr id="7" name="Прямоугольник 6"/>
          <p:cNvSpPr/>
          <p:nvPr/>
        </p:nvSpPr>
        <p:spPr>
          <a:xfrm>
            <a:off x="428625" y="3429000"/>
            <a:ext cx="4143375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завяжи бантики на рукавах, застегни пряжку, прикрепи узоры на зонтике, застегни сумочку. А еще с помощью шнурка «протяни» травку под ногами Красной шапочки.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71500" y="428625"/>
            <a:ext cx="8183563" cy="56165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Каждая страничка по-своему интересна и располагает  к фантазированию, придумыванию сказочных историй.   Например,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придумай, к кому в гости собирается Красная шапочка,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 снится котенку,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кто еще живет в рукавичке,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почему Петрушка такой веселый,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 лисичка забралась в домик к зайчику,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кто еще прилетит на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цветик-семицветик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кто обрадуется ягодке, грибочку и ромашке, которые выросли на поляне после дождя.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613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у детей дошкольного возраста мелкую моторику рук: учить застегивать и расстегивать пуговицы, замочки, кнопки, крючки, шнуровать, завязывать шнурки, бантики, заплетать косички…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связную речь, умение составлять простые распространенные предложения по сюжетным  картинкам, развивать умение придумывать сказочные истории.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пространственную ориентацию у детей дошкольного возраста, закреплять предлоги «над», «под», «за», «на», «в», «к», «из», «между»…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творческое   мышление, фантазию, произвольное внимание и зрительную память, тактильные ощущения, цветовое восприятие.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82771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пособия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Данное пособие представляет собой книжку и включает целую серию страничек со сказочными сюжетами и различными по сложности заданиями для развития мелкой моторики рук.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Каждая страничка выполнена в виде аппликации на хлопке с использованием элементов различной тканевой  текстуры (шерсти, меха, кожи, синтетики, фетра…) и имеет свое  название: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Заюшкина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избушка», «Цветик – </a:t>
            </a:r>
            <a:r>
              <a:rPr lang="ru-RU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семицветик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«Рукавичка»,  «Красная шапочка»,  «Котенок», «Дождик на полянке»,  «Заборчик», «Петрушка»</a:t>
            </a:r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500" y="3500438"/>
            <a:ext cx="4143375" cy="23574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Позвони в колокольчик (нажми на «пищалку»), расстегни пуговицы, которые закрывают дверь.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6386" name="Picture 2" descr="C:\Users\ku7\Desktop\Документы Оли\рабочие документы оля\книга для развития мелкой моторики\DCIM\102CANON\IMG_005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3573463"/>
            <a:ext cx="3857625" cy="2930525"/>
          </a:xfr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6313" y="285750"/>
            <a:ext cx="3932237" cy="27860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Заюшкина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избушка»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Зайчонок пришел  к своему домику, а попасть в него не может. Помоги зайчику узнать,  кто проник  в его домик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6388" name="Picture 4" descr="C:\Users\ku7\Desktop\Документы Оли\рабочие документы оля\книга для развития мелкой моторики\DCIM\102CANON\IMG_00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428625"/>
            <a:ext cx="400050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5" y="571500"/>
            <a:ext cx="4214813" cy="2571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«Заборчик»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Помоги устроить забор (пристегни все пуговицы).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7410" name="Picture 2" descr="C:\Users\ku7\Desktop\Документы Оли\рабочие документы оля\книга для развития мелкой моторики\DCIM\102CANON\IMG_005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428625"/>
            <a:ext cx="3932237" cy="2786063"/>
          </a:xfrm>
        </p:spPr>
      </p:pic>
      <p:pic>
        <p:nvPicPr>
          <p:cNvPr id="17411" name="Picture 3" descr="C:\Users\ku7\Desktop\Документы Оли\рабочие документы оля\книга для развития мелкой моторики\DCIM\102CANON\IMG_006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65663" y="2433638"/>
            <a:ext cx="4003675" cy="2859087"/>
          </a:xfr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00063" y="3357563"/>
            <a:ext cx="4000500" cy="300037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36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143375" y="500063"/>
            <a:ext cx="4425950" cy="264318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0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2000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3" y="3286125"/>
            <a:ext cx="4000500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Ответь на вопросы: Кто спрятался за забором?  Кто сидит на заборе, а кто над забором? </a:t>
            </a:r>
            <a:r>
              <a:rPr lang="ru-RU" sz="24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ru-RU" sz="24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  <a:cs typeface="+mn-cs"/>
              </a:rPr>
            </a:br>
            <a:endParaRPr lang="ru-RU" sz="24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75" y="3214688"/>
            <a:ext cx="3714750" cy="27860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Застегни ботинок,  загляни под косынку (кто там спрятался?).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5" y="530225"/>
            <a:ext cx="3971925" cy="239871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«Котенок»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Котенок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спит. Какие сны ему снятся?  Укрась котика бантиком (завяжи бантик).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5" name="Picture 2" descr="C:\Users\ku7\Desktop\Документы Оли\рабочие документы оля\книга для развития мелкой моторики\DCIM\102CANON\IMG_00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3714750"/>
            <a:ext cx="3786187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Users\ku7\Desktop\Документы Оли\рабочие документы оля\книга для развития мелкой моторики\DCIM\102CANON\IMG_00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500063"/>
            <a:ext cx="3929062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71500" y="3000375"/>
            <a:ext cx="3875088" cy="2714625"/>
          </a:xfrm>
        </p:spPr>
        <p:txBody>
          <a:bodyPr rtlCol="0">
            <a:normAutofit/>
          </a:bodyPr>
          <a:lstStyle/>
          <a:p>
            <a:pPr lvl="1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lvl="1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что выросло под каждым листочком после дождя.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0" y="530225"/>
            <a:ext cx="4214813" cy="23272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«Дождик на полянке»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полянке прошел дождик. Пристегни каждую дождинку и тогда увидишь,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9" name="Picture 2" descr="C:\Users\ku7\Desktop\Документы Оли\рабочие документы оля\книга для развития мелкой моторики\DCIM\102CANON\IMG_00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4000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Users\ku7\Desktop\Документы Оли\рабочие документы оля\книга для развития мелкой моторики\DCIM\102CANON\IMG_00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3643313"/>
            <a:ext cx="3929062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3" y="500063"/>
            <a:ext cx="4071937" cy="25003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«Петрушка»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Петрушки хорошее настроение. Помоги Петрушке одеться (застегни его костюмчик)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C:\Users\ku7\Desktop\Документы Оли\рабочие документы оля\книга для развития мелкой моторики\DCIM\102CANON\IMG_006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357188"/>
            <a:ext cx="3929062" cy="2500312"/>
          </a:xfrm>
        </p:spPr>
      </p:pic>
      <p:pic>
        <p:nvPicPr>
          <p:cNvPr id="20483" name="Picture 3" descr="C:\Users\ku7\Desktop\Документы Оли\рабочие документы оля\книга для развития мелкой моторики\DCIM\102CANON\IMG_006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3786188"/>
            <a:ext cx="4144962" cy="2714625"/>
          </a:xfrm>
        </p:spPr>
      </p:pic>
      <p:sp>
        <p:nvSpPr>
          <p:cNvPr id="7" name="Прямоугольник 6"/>
          <p:cNvSpPr/>
          <p:nvPr/>
        </p:nvSpPr>
        <p:spPr>
          <a:xfrm>
            <a:off x="428625" y="3214688"/>
            <a:ext cx="4143375" cy="3232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sz="2400" dirty="0">
                <a:latin typeface="+mn-lt"/>
                <a:cs typeface="+mn-cs"/>
              </a:rPr>
              <a:t/>
            </a:r>
            <a:br>
              <a:rPr lang="ru-RU" sz="2400" dirty="0">
                <a:latin typeface="+mn-lt"/>
                <a:cs typeface="+mn-cs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Ромашке укрась каждый лепесток пуговкой (пристегни каждый лепесток).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5" y="428625"/>
            <a:ext cx="4000500" cy="2714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«Цветик – </a:t>
            </a:r>
            <a:r>
              <a:rPr lang="ru-RU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семицветик</a:t>
            </a:r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Посади зайчика на  красный лепесток, а барашка на фиолетовый.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Завяжи  бантик  у цветочка, он станет еще нарядней.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C:\Users\ku7\Desktop\Документы Оли\рабочие документы оля\книга для развития мелкой моторики\DCIM\102CANON\IMG_006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285750"/>
            <a:ext cx="4286250" cy="2786063"/>
          </a:xfrm>
        </p:spPr>
      </p:pic>
      <p:pic>
        <p:nvPicPr>
          <p:cNvPr id="21507" name="Picture 3" descr="C:\Users\ku7\Desktop\Документы Оли\рабочие документы оля\книга для развития мелкой моторики\DCIM\102CANON\IMG_007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29188" y="3571875"/>
            <a:ext cx="3932237" cy="2789238"/>
          </a:xfrm>
        </p:spPr>
      </p:pic>
      <p:sp>
        <p:nvSpPr>
          <p:cNvPr id="7" name="Прямоугольник 6"/>
          <p:cNvSpPr/>
          <p:nvPr/>
        </p:nvSpPr>
        <p:spPr>
          <a:xfrm>
            <a:off x="500063" y="3286125"/>
            <a:ext cx="4143375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Посади жука на желтый лепесток, а  бабочку на голубой.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Посади божью коровку между жуком и бабочкой.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430</Words>
  <PresentationFormat>Экран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Arial</vt:lpstr>
      <vt:lpstr>Wingdings</vt:lpstr>
      <vt:lpstr>Тема Office</vt:lpstr>
      <vt:lpstr>Слайд 1</vt:lpstr>
      <vt:lpstr>Слайд 2</vt:lpstr>
      <vt:lpstr>Слайд 3</vt:lpstr>
      <vt:lpstr>Позвони в колокольчик (нажми на «пищалку»), расстегни пуговицы, которые закрывают дверь.  </vt:lpstr>
      <vt:lpstr>«Заборчик» Задание: Помоги устроить забор (пристегни все пуговицы).    </vt:lpstr>
      <vt:lpstr>Слайд 6</vt:lpstr>
      <vt:lpstr>Слайд 7</vt:lpstr>
      <vt:lpstr>       «Петрушка»  Задание: У Петрушки хорошее настроение. Помоги Петрушке одеться (застегни его костюмчик) </vt:lpstr>
      <vt:lpstr>«Цветик – семицветик» Задание:  Посади зайчика на  красный лепесток, а барашка на фиолетовый.  Завяжи  бантик  у цветочка, он станет еще нарядней.  </vt:lpstr>
      <vt:lpstr>Укрась звоночек-колокольчик бантиком (завяжи ленточку бантиком). Узнай, что снится коту, для этого отверни уголок и загляни за кота. </vt:lpstr>
      <vt:lpstr>«Красная шапочка» Задание: Помоги Красной шапочке принарядиться, собраться на праздник: заплети ей косы, зашнуруй жилет,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«Путешествие ловких пальчиков по сказочным дорожкам»  Дидактическое пособие </dc:title>
  <dc:creator>ku7</dc:creator>
  <cp:lastModifiedBy>User</cp:lastModifiedBy>
  <cp:revision>57</cp:revision>
  <dcterms:created xsi:type="dcterms:W3CDTF">2012-01-04T12:19:59Z</dcterms:created>
  <dcterms:modified xsi:type="dcterms:W3CDTF">2012-02-13T22:30:30Z</dcterms:modified>
</cp:coreProperties>
</file>