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1" r:id="rId6"/>
    <p:sldId id="268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49911D-1274-4A4E-956D-4B6E66A4E95C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4AB311-5511-43AE-BCD5-15216DA224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49911D-1274-4A4E-956D-4B6E66A4E95C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4AB311-5511-43AE-BCD5-15216DA224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49911D-1274-4A4E-956D-4B6E66A4E95C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4AB311-5511-43AE-BCD5-15216DA224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49911D-1274-4A4E-956D-4B6E66A4E95C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4AB311-5511-43AE-BCD5-15216DA224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49911D-1274-4A4E-956D-4B6E66A4E95C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4AB311-5511-43AE-BCD5-15216DA224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49911D-1274-4A4E-956D-4B6E66A4E95C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4AB311-5511-43AE-BCD5-15216DA224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49911D-1274-4A4E-956D-4B6E66A4E95C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4AB311-5511-43AE-BCD5-15216DA224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49911D-1274-4A4E-956D-4B6E66A4E95C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4AB311-5511-43AE-BCD5-15216DA224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49911D-1274-4A4E-956D-4B6E66A4E95C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4AB311-5511-43AE-BCD5-15216DA224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49911D-1274-4A4E-956D-4B6E66A4E95C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4AB311-5511-43AE-BCD5-15216DA224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49911D-1274-4A4E-956D-4B6E66A4E95C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4AB311-5511-43AE-BCD5-15216DA224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849911D-1274-4A4E-956D-4B6E66A4E95C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14AB311-5511-43AE-BCD5-15216DA224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pull dir="r"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images.yandex.ru/yandsearch?noreask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wmf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31573" y="458670"/>
            <a:ext cx="806489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/>
              <a:t>Здравствуйте! – ты скажешь человеку,</a:t>
            </a:r>
            <a:endParaRPr lang="ru-RU" sz="2800" dirty="0"/>
          </a:p>
          <a:p>
            <a:r>
              <a:rPr lang="ru-RU" sz="2800" i="1" dirty="0"/>
              <a:t>Здравствуй! – улыбнётся он в ответ,</a:t>
            </a:r>
            <a:endParaRPr lang="ru-RU" sz="2800" dirty="0"/>
          </a:p>
          <a:p>
            <a:r>
              <a:rPr lang="ru-RU" sz="2800" i="1" dirty="0"/>
              <a:t>И, наверно, не пойдёт в аптеку,</a:t>
            </a:r>
            <a:endParaRPr lang="ru-RU" sz="2800" dirty="0"/>
          </a:p>
          <a:p>
            <a:r>
              <a:rPr lang="ru-RU" sz="2800" i="1" dirty="0"/>
              <a:t>И здоровым будет много лет.</a:t>
            </a:r>
            <a:endParaRPr lang="ru-RU" sz="2800" dirty="0"/>
          </a:p>
          <a:p>
            <a:r>
              <a:rPr lang="ru-RU" sz="2800" i="1" dirty="0"/>
              <a:t>За что мы говорим «спасибо»?</a:t>
            </a:r>
            <a:endParaRPr lang="ru-RU" sz="2800" dirty="0"/>
          </a:p>
          <a:p>
            <a:r>
              <a:rPr lang="ru-RU" sz="2800" i="1" dirty="0"/>
              <a:t>За всё, что делают для нас</a:t>
            </a:r>
            <a:endParaRPr lang="ru-RU" sz="2800" dirty="0"/>
          </a:p>
          <a:p>
            <a:r>
              <a:rPr lang="ru-RU" sz="2800" i="1" dirty="0"/>
              <a:t>И мы припомнить не смогли бы,</a:t>
            </a:r>
            <a:endParaRPr lang="ru-RU" sz="2800" dirty="0"/>
          </a:p>
          <a:p>
            <a:r>
              <a:rPr lang="ru-RU" sz="2800" i="1" dirty="0"/>
              <a:t>Кому сказали, сколько раз.</a:t>
            </a:r>
            <a:endParaRPr lang="ru-RU" sz="2800" dirty="0"/>
          </a:p>
          <a:p>
            <a:r>
              <a:rPr lang="ru-RU" sz="2800" i="1" dirty="0"/>
              <a:t>Нам желают: «Доброго пути!» -</a:t>
            </a:r>
            <a:endParaRPr lang="ru-RU" sz="2800" dirty="0"/>
          </a:p>
          <a:p>
            <a:r>
              <a:rPr lang="ru-RU" sz="2800" i="1" dirty="0"/>
              <a:t>Будет легче ехать и идти.</a:t>
            </a:r>
            <a:endParaRPr lang="ru-RU" sz="2800" dirty="0"/>
          </a:p>
          <a:p>
            <a:r>
              <a:rPr lang="ru-RU" sz="2800" i="1" dirty="0"/>
              <a:t>Приведёт, конечно, добрый путь</a:t>
            </a:r>
            <a:endParaRPr lang="ru-RU" sz="2800" dirty="0"/>
          </a:p>
          <a:p>
            <a:r>
              <a:rPr lang="ru-RU" sz="2800" i="1" dirty="0"/>
              <a:t>Тоже к доброму чему-нибудь.</a:t>
            </a:r>
            <a:endParaRPr lang="ru-RU" sz="2800" dirty="0"/>
          </a:p>
          <a:p>
            <a:endParaRPr lang="ru-RU" sz="2800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07904" y="908720"/>
            <a:ext cx="3301738" cy="4955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ПРОСЬБА</a:t>
            </a:r>
            <a:endParaRPr lang="ru-RU" dirty="0"/>
          </a:p>
        </p:txBody>
      </p:sp>
      <p:pic>
        <p:nvPicPr>
          <p:cNvPr id="4" name="Picture 4" descr="C:\Users\Пользователь\AppData\Local\Microsoft\Windows\Temporary Internet Files\Content.IE5\SE2T6HV9\MC900436119[1].wm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908720"/>
            <a:ext cx="1384300" cy="18415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260648"/>
            <a:ext cx="604867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</a:p>
          <a:p>
            <a:r>
              <a:rPr lang="ru-RU" i="1" dirty="0" smtClean="0"/>
              <a:t>Извини, пожалуйста, прости и разреши.</a:t>
            </a:r>
            <a:endParaRPr lang="ru-RU" dirty="0" smtClean="0"/>
          </a:p>
          <a:p>
            <a:r>
              <a:rPr lang="ru-RU" i="1" dirty="0" smtClean="0"/>
              <a:t>Это не слова, а ключик от души.</a:t>
            </a:r>
            <a:endParaRPr lang="ru-RU" dirty="0" smtClean="0"/>
          </a:p>
          <a:p>
            <a:r>
              <a:rPr lang="ru-RU" i="1" dirty="0" smtClean="0"/>
              <a:t>Кроме нашей спутницы –</a:t>
            </a:r>
            <a:endParaRPr lang="ru-RU" dirty="0" smtClean="0"/>
          </a:p>
          <a:p>
            <a:r>
              <a:rPr lang="ru-RU" i="1" dirty="0" smtClean="0"/>
              <a:t>Таблицы умножения –</a:t>
            </a:r>
            <a:endParaRPr lang="ru-RU" dirty="0" smtClean="0"/>
          </a:p>
          <a:p>
            <a:r>
              <a:rPr lang="ru-RU" i="1" dirty="0" smtClean="0"/>
              <a:t>Есть ещё таблица,</a:t>
            </a:r>
            <a:endParaRPr lang="ru-RU" dirty="0" smtClean="0"/>
          </a:p>
          <a:p>
            <a:r>
              <a:rPr lang="ru-RU" i="1" dirty="0" smtClean="0"/>
              <a:t>Таблица уважения!</a:t>
            </a:r>
            <a:endParaRPr lang="ru-RU" dirty="0" smtClean="0"/>
          </a:p>
          <a:p>
            <a:r>
              <a:rPr lang="ru-RU" i="1" dirty="0" smtClean="0"/>
              <a:t>Помните, как азбуку,</a:t>
            </a:r>
            <a:endParaRPr lang="ru-RU" dirty="0" smtClean="0"/>
          </a:p>
          <a:p>
            <a:r>
              <a:rPr lang="ru-RU" i="1" dirty="0" smtClean="0"/>
              <a:t>Как дважды два:</a:t>
            </a:r>
            <a:endParaRPr lang="ru-RU" dirty="0" smtClean="0"/>
          </a:p>
          <a:p>
            <a:r>
              <a:rPr lang="ru-RU" i="1" dirty="0" smtClean="0"/>
              <a:t>«Спасибо» и «Пожалуйста» - </a:t>
            </a:r>
            <a:endParaRPr lang="ru-RU" dirty="0" smtClean="0"/>
          </a:p>
          <a:p>
            <a:r>
              <a:rPr lang="ru-RU" i="1" dirty="0" smtClean="0"/>
              <a:t>Волшебные слова!</a:t>
            </a:r>
            <a:endParaRPr lang="ru-RU" dirty="0" smtClean="0"/>
          </a:p>
          <a:p>
            <a:r>
              <a:rPr lang="ru-RU" i="1" dirty="0" smtClean="0"/>
              <a:t>Всюду, где нескромному</a:t>
            </a:r>
            <a:endParaRPr lang="ru-RU" dirty="0" smtClean="0"/>
          </a:p>
          <a:p>
            <a:r>
              <a:rPr lang="ru-RU" i="1" dirty="0" smtClean="0"/>
              <a:t>Укажут от ворот</a:t>
            </a:r>
            <a:endParaRPr lang="ru-RU" dirty="0" smtClean="0"/>
          </a:p>
          <a:p>
            <a:r>
              <a:rPr lang="ru-RU" i="1" dirty="0" smtClean="0"/>
              <a:t>Вежливый попросит</a:t>
            </a:r>
            <a:endParaRPr lang="ru-RU" dirty="0" smtClean="0"/>
          </a:p>
          <a:p>
            <a:r>
              <a:rPr lang="ru-RU" i="1" dirty="0" smtClean="0"/>
              <a:t>И пройдёт.</a:t>
            </a:r>
            <a:endParaRPr lang="ru-RU" dirty="0" smtClean="0"/>
          </a:p>
          <a:p>
            <a:r>
              <a:rPr lang="ru-RU" i="1" dirty="0" smtClean="0"/>
              <a:t>Перед словом вежливым</a:t>
            </a:r>
            <a:endParaRPr lang="ru-RU" dirty="0" smtClean="0"/>
          </a:p>
          <a:p>
            <a:r>
              <a:rPr lang="ru-RU" i="1" dirty="0" smtClean="0"/>
              <a:t>Двери отворяются!</a:t>
            </a:r>
            <a:endParaRPr lang="ru-RU" dirty="0" smtClean="0"/>
          </a:p>
          <a:p>
            <a:r>
              <a:rPr lang="ru-RU" i="1" dirty="0" smtClean="0"/>
              <a:t>Пусть оно почаще всюду повторяется.</a:t>
            </a:r>
            <a:endParaRPr lang="ru-RU" dirty="0" smtClean="0"/>
          </a:p>
          <a:p>
            <a:r>
              <a:rPr lang="ru-RU" i="1" dirty="0" smtClean="0"/>
              <a:t>Помните, как азбуку, </a:t>
            </a:r>
            <a:endParaRPr lang="ru-RU" dirty="0" smtClean="0"/>
          </a:p>
          <a:p>
            <a:r>
              <a:rPr lang="ru-RU" i="1" dirty="0" smtClean="0"/>
              <a:t>Как дважды два:</a:t>
            </a:r>
            <a:endParaRPr lang="ru-RU" dirty="0" smtClean="0"/>
          </a:p>
          <a:p>
            <a:r>
              <a:rPr lang="ru-RU" i="1" dirty="0" smtClean="0"/>
              <a:t>«Спасибо» и «Пожалуйста» -</a:t>
            </a:r>
            <a:endParaRPr lang="ru-RU" dirty="0" smtClean="0"/>
          </a:p>
          <a:p>
            <a:r>
              <a:rPr lang="ru-RU" i="1" dirty="0" smtClean="0"/>
              <a:t>Волшебные слова.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548680"/>
            <a:ext cx="84249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hlinkClick r:id="rId2"/>
              </a:rPr>
              <a:t>http://images.yandex.ru/yandsearch?noreask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http://viki.rdf.ru/item/2130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http://festival.1september.ru/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Казакова О.В., </a:t>
            </a:r>
            <a:r>
              <a:rPr lang="ru-RU" dirty="0" err="1" smtClean="0"/>
              <a:t>Сбоева</a:t>
            </a:r>
            <a:r>
              <a:rPr lang="ru-RU" dirty="0" smtClean="0"/>
              <a:t> Н.А. Поурочные разработки по курсу «Окружающий мир», 2 класс, «ВАКО», Москва, 2004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Плешаков А.А. Окружающий мир, 2 класс, 2 часть, Москва «Просвещение», 2009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5314" y="2276872"/>
            <a:ext cx="7433381" cy="29520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ПРАВИЛА ВЕЖЛИВОСТИ</a:t>
            </a:r>
          </a:p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908720"/>
            <a:ext cx="76328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5400" dirty="0" smtClean="0"/>
              <a:t>Кто такой вежливый человек?</a:t>
            </a:r>
          </a:p>
          <a:p>
            <a:pPr>
              <a:buFont typeface="Arial" pitchFamily="34" charset="0"/>
              <a:buChar char="•"/>
            </a:pPr>
            <a:r>
              <a:rPr lang="ru-RU" sz="5400" dirty="0" smtClean="0"/>
              <a:t>Как правильно себя вести, чтобы быть вежливым?</a:t>
            </a:r>
            <a:endParaRPr lang="ru-RU" sz="5400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124744"/>
            <a:ext cx="72728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i="1" dirty="0" smtClean="0"/>
              <a:t>Вежливый – соблюдающий правила приличия, учтивый </a:t>
            </a:r>
            <a:endParaRPr lang="ru-RU" sz="6000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«Волшебные» слова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502" y="404664"/>
          <a:ext cx="8928996" cy="6194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8166"/>
                <a:gridCol w="1488166"/>
                <a:gridCol w="1488166"/>
                <a:gridCol w="1488166"/>
                <a:gridCol w="1488166"/>
                <a:gridCol w="1488166"/>
              </a:tblGrid>
              <a:tr h="793167">
                <a:tc>
                  <a:txBody>
                    <a:bodyPr/>
                    <a:lstStyle/>
                    <a:p>
                      <a:r>
                        <a:rPr lang="ru-RU" i="1" dirty="0" err="1" smtClean="0"/>
                        <a:t>Пожела</a:t>
                      </a:r>
                      <a:r>
                        <a:rPr lang="ru-RU" i="1" dirty="0" smtClean="0"/>
                        <a:t>-</a:t>
                      </a:r>
                    </a:p>
                    <a:p>
                      <a:r>
                        <a:rPr lang="ru-RU" i="1" dirty="0" err="1" smtClean="0"/>
                        <a:t>ния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Благодар-ность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Проща-ние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Извине-ния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Просьба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Приветствия </a:t>
                      </a:r>
                      <a:endParaRPr lang="ru-RU" dirty="0"/>
                    </a:p>
                  </a:txBody>
                  <a:tcPr/>
                </a:tc>
              </a:tr>
              <a:tr h="5401089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всего доброго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приятного аппетита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err="1" smtClean="0"/>
                        <a:t>спокой-ной</a:t>
                      </a:r>
                      <a:r>
                        <a:rPr lang="ru-RU" baseline="0" dirty="0" smtClean="0"/>
                        <a:t> ночи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 smtClean="0"/>
                        <a:t>будьте здоровы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 smtClean="0"/>
                        <a:t>доброго пути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спасибо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dirty="0" smtClean="0"/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err="1" smtClean="0"/>
                        <a:t>благода-рю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до свидания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dirty="0" smtClean="0"/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до скорой встречи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dirty="0" smtClean="0"/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прощайте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простите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dirty="0" smtClean="0"/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извините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err="1" smtClean="0"/>
                        <a:t>пожалуй-ста</a:t>
                      </a:r>
                      <a:endParaRPr lang="ru-RU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dirty="0" smtClean="0"/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будьте любезны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dirty="0" smtClean="0"/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прошу вас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dirty="0" smtClean="0"/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будьте добры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dirty="0" err="1" smtClean="0"/>
                        <a:t>здравст-вуйте</a:t>
                      </a:r>
                      <a:endParaRPr lang="ru-RU" sz="18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1600" dirty="0" smtClean="0"/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sz="16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доброе утро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dirty="0" smtClean="0"/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добрый день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dirty="0" smtClean="0"/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добрый вечер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привет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ФИЗКУЛЬТМИНУТКА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«Волшебные» слова можно не только произносить. Для них существует язык жестов</a:t>
            </a:r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980728"/>
            <a:ext cx="38766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2" y="332656"/>
            <a:ext cx="441560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99992" y="3501008"/>
            <a:ext cx="4424954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/>
          <a:lstStyle/>
          <a:p>
            <a:r>
              <a:rPr lang="ru-RU" dirty="0" smtClean="0"/>
              <a:t>ПРИВЕТСТВИЯ</a:t>
            </a:r>
            <a:endParaRPr lang="ru-RU" dirty="0"/>
          </a:p>
        </p:txBody>
      </p:sp>
      <p:pic>
        <p:nvPicPr>
          <p:cNvPr id="7" name="Picture 2" descr="C:\Users\Пользователь\AppData\Local\Microsoft\Windows\Temporary Internet Files\Content.IE5\0A7CXFI6\MC900442022[1].wm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29025" y="2647950"/>
            <a:ext cx="1885950" cy="15621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980728"/>
            <a:ext cx="3475639" cy="2295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056" y="1340768"/>
            <a:ext cx="3429000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ПРОЩАНИЯ</a:t>
            </a:r>
            <a:endParaRPr lang="ru-RU" dirty="0"/>
          </a:p>
        </p:txBody>
      </p:sp>
      <p:pic>
        <p:nvPicPr>
          <p:cNvPr id="7" name="Picture 3" descr="C:\Users\Пользователь\AppData\Local\Microsoft\Windows\Temporary Internet Files\Content.IE5\JCFZQGTT\MC900442024[1].wm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49662" y="2776537"/>
            <a:ext cx="1844675" cy="130492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0"/>
            <a:ext cx="5200679" cy="3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БЛАГОДАРНОСТЬ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6096" y="908119"/>
            <a:ext cx="3377268" cy="451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2849492"/>
            <a:ext cx="3010430" cy="4008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Пользователь\AppData\Local\Microsoft\Windows\Temporary Internet Files\Content.IE5\SE2T6HV9\MC900423575[1].wm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35896" y="3501008"/>
            <a:ext cx="1610258" cy="182788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183</TotalTime>
  <Words>220</Words>
  <Application>Microsoft Office PowerPoint</Application>
  <PresentationFormat>Экран (4:3)</PresentationFormat>
  <Paragraphs>108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Слайд 1</vt:lpstr>
      <vt:lpstr>Слайд 2</vt:lpstr>
      <vt:lpstr>Слайд 3</vt:lpstr>
      <vt:lpstr>Слайд 4</vt:lpstr>
      <vt:lpstr>«Волшебные» слова</vt:lpstr>
      <vt:lpstr>ФИЗКУЛЬТМИНУТКА</vt:lpstr>
      <vt:lpstr>ПРИВЕТСТВИЯ</vt:lpstr>
      <vt:lpstr>ПРОЩАНИЯ</vt:lpstr>
      <vt:lpstr>БЛАГОДАРНОСТЬ</vt:lpstr>
      <vt:lpstr>ПРОСЬБА</vt:lpstr>
      <vt:lpstr>Слайд 11</vt:lpstr>
      <vt:lpstr>Слайд 12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Roman</cp:lastModifiedBy>
  <cp:revision>18</cp:revision>
  <dcterms:created xsi:type="dcterms:W3CDTF">2012-01-05T14:55:57Z</dcterms:created>
  <dcterms:modified xsi:type="dcterms:W3CDTF">2012-02-12T14:34:53Z</dcterms:modified>
</cp:coreProperties>
</file>