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7" r:id="rId3"/>
    <p:sldId id="264" r:id="rId4"/>
    <p:sldId id="262" r:id="rId5"/>
    <p:sldId id="263" r:id="rId6"/>
    <p:sldId id="266" r:id="rId7"/>
    <p:sldId id="260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CC9900"/>
    <a:srgbClr val="FFFF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7" autoAdjust="0"/>
    <p:restoredTop sz="94660"/>
  </p:normalViewPr>
  <p:slideViewPr>
    <p:cSldViewPr>
      <p:cViewPr varScale="1">
        <p:scale>
          <a:sx n="94" d="100"/>
          <a:sy n="94" d="100"/>
        </p:scale>
        <p:origin x="-1419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A4E7-1C0C-46DA-806E-BBAA1D688EB8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932B-8774-4605-945C-14DCD523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F4D4-3B40-4B40-9550-833E810741B5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D64E-F87C-4911-9277-5B9F1F39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BAFA-35D5-452A-B06B-241297632264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0849-6286-4847-8281-BD487387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8BC9-F97E-4780-812E-AE9C516606E7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EE34-7B1D-426C-93D0-477CD520C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B6C-1905-4F16-B3BF-E1A76E42F354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809A-0546-41E2-B1C3-E07F6B75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1526-4A36-4039-9FB4-3B46230B32B0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942A-BEEA-4060-9C2D-80EA04586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83F2-C47C-44AB-816C-4C606089CECF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ED4C-861D-4E93-9A1E-C60FCAA7D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DEDE-3BEC-41B2-BE27-2C059405B72A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29B3-600E-4570-BF36-834BFA2BF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AC31-0321-46EB-B5D8-F5732CD258EF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5EA3-1F94-4B13-A96D-5F7631B4F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B8F8-06F5-4744-A3D0-4BDBCA83426B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E51B-77B9-4A36-82B3-9935F7452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D5B-F9DF-47F7-BA2D-929B17593E53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EA2-975C-48EC-935A-595171AD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332BE-F84F-403F-9F02-B7BD8C8CE911}" type="datetimeFigureOut">
              <a:rPr lang="ru-RU"/>
              <a:pPr>
                <a:defRPr/>
              </a:pPr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02F67-87B8-4288-9B52-7C026A7F9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://www.tvoyrebenok.ru/images/animals/90.1.jpg" TargetMode="External"/><Relationship Id="rId2" Type="http://schemas.openxmlformats.org/officeDocument/2006/relationships/hyperlink" Target="http://www.tvoyrebenok.ru/images/animals/103.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www.tvoyrebenok.ru/images/animals/112.1.jpg" TargetMode="Externa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419475" y="1989138"/>
            <a:ext cx="31892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FF00"/>
                </a:solidFill>
                <a:latin typeface="Palatino Linotype" pitchFamily="18" charset="0"/>
              </a:rPr>
              <a:t>Морские </a:t>
            </a:r>
          </a:p>
          <a:p>
            <a:r>
              <a:rPr lang="ru-RU" sz="4800">
                <a:solidFill>
                  <a:srgbClr val="FFFF00"/>
                </a:solidFill>
                <a:latin typeface="Palatino Linotype" pitchFamily="18" charset="0"/>
              </a:rPr>
              <a:t>обитатели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REAL\Рабочий стол\132339_1280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0" y="1225550"/>
            <a:ext cx="5864225" cy="124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670050"/>
            <a:ext cx="6950075" cy="1603375"/>
          </a:xfrm>
          <a:prstGeom prst="rect">
            <a:avLst/>
          </a:prstGeom>
          <a:noFill/>
        </p:spPr>
      </p:pic>
      <p:pic>
        <p:nvPicPr>
          <p:cNvPr id="14339" name="Picture 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573463"/>
            <a:ext cx="13382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10810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620713"/>
            <a:ext cx="695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868863"/>
            <a:ext cx="11509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REAL\Рабочий стол\рыбы\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860800"/>
            <a:ext cx="23590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C:\Documents and Settings\REAL\Рабочий стол\рыбы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00213"/>
            <a:ext cx="24844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REAL\Рабочий стол\рыбы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860800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REAL\Рабочий стол\рыбы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773238"/>
            <a:ext cx="2376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675" y="476250"/>
            <a:ext cx="3074988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latin typeface="Comic Sans MS" pitchFamily="66" charset="0"/>
              </a:rPr>
              <a:t>«Угадай животное»</a:t>
            </a:r>
            <a:endParaRPr lang="ru-RU" sz="2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692275" y="12684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513" y="1268413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Касатка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003800" y="11969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5600" y="1196975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Дельфин «Афалина»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763713" y="558958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68538" y="5589588"/>
            <a:ext cx="782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Акула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5076825" y="5589588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08625" y="5589588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Медузы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4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REAL\Рабочий стол\рыбы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Documents and Settings\REAL\Рабочий стол\рыбы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716338"/>
            <a:ext cx="2159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:\Documents and Settings\REAL\Рабочий стол\рыбы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16338"/>
            <a:ext cx="22113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196975"/>
            <a:ext cx="29511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692275" y="765175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508625" y="765175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2195513" y="5373688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219700" y="54451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4075" y="765175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Морской котик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0425" y="76517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Тюлень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71775" y="537368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Морж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1500" y="544512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Пингвины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REAL\Рабочий стол\рыбы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13100"/>
            <a:ext cx="2393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C:\Documents and Settings\REAL\Рабочий стол\рыбы\iо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213100"/>
            <a:ext cx="23764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Documents and Settings\REAL\Рабочий стол\рыбы\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81075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981075"/>
            <a:ext cx="2562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258888" y="549275"/>
            <a:ext cx="37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2275" y="549275"/>
            <a:ext cx="2087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Морская черепаха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 flipH="1">
            <a:off x="4833938" y="549275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549275"/>
            <a:ext cx="67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Краб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1258888" y="515778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47813" y="5157788"/>
            <a:ext cx="178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Морской дракон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4716463" y="5157788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8263" y="515778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Креветка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REAL\Рабочий стол\рыбы\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08050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Documents and Settings\REAL\Рабочий стол\рыбы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00438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500438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476375" y="404813"/>
            <a:ext cx="25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076825" y="4762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8625" y="476250"/>
            <a:ext cx="1668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Морской конёк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187450" y="551656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551656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Скат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5003800" y="551656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5435600" y="55165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Барракуда</a:t>
            </a:r>
          </a:p>
        </p:txBody>
      </p:sp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908050"/>
            <a:ext cx="287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835150" y="4048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Морской ёрш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2798763" y="676275"/>
            <a:ext cx="3284537" cy="1030288"/>
            <a:chOff x="1763" y="426"/>
            <a:chExt cx="2069" cy="649"/>
          </a:xfrm>
        </p:grpSpPr>
        <p:pic>
          <p:nvPicPr>
            <p:cNvPr id="19458" name="TextBox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" y="426"/>
              <a:ext cx="2069" cy="649"/>
            </a:xfrm>
            <a:prstGeom prst="rect">
              <a:avLst/>
            </a:prstGeom>
            <a:noFill/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791" y="436"/>
              <a:ext cx="18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accent1"/>
                  </a:solidFill>
                  <a:latin typeface="Arial Unicode MS"/>
                  <a:ea typeface="Arial Unicode MS"/>
                  <a:cs typeface="Arial Unicode MS"/>
                </a:rPr>
                <a:t>«</a:t>
              </a:r>
              <a:r>
                <a:rPr lang="ru-RU" sz="3200">
                  <a:solidFill>
                    <a:schemeClr val="accent1"/>
                  </a:solidFill>
                  <a:latin typeface="Comic Sans MS" pitchFamily="66" charset="0"/>
                  <a:ea typeface="Arial Unicode MS"/>
                  <a:cs typeface="Arial Unicode MS"/>
                </a:rPr>
                <a:t>Анаграмма</a:t>
              </a:r>
              <a:r>
                <a:rPr lang="ru-RU" sz="3600">
                  <a:solidFill>
                    <a:schemeClr val="accent1"/>
                  </a:solidFill>
                  <a:latin typeface="Arial Unicode MS"/>
                  <a:ea typeface="Arial Unicode MS"/>
                  <a:cs typeface="Arial Unicode MS"/>
                </a:rPr>
                <a:t>»</a:t>
              </a:r>
            </a:p>
          </p:txBody>
        </p:sp>
      </p:grp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042988" y="24923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1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619250" y="2349500"/>
            <a:ext cx="1954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Book Antiqua" pitchFamily="18" charset="0"/>
              </a:rPr>
              <a:t>ЛОТАКАШ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2205038"/>
            <a:ext cx="2374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1"/>
                </a:solidFill>
                <a:latin typeface="Georgia" pitchFamily="18" charset="0"/>
              </a:rPr>
              <a:t>кашалот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42988" y="2997200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2.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1692275" y="2924175"/>
            <a:ext cx="136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Book Antiqua" pitchFamily="18" charset="0"/>
              </a:rPr>
              <a:t>КЁНОК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4663" y="2781300"/>
            <a:ext cx="208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1"/>
                </a:solidFill>
                <a:latin typeface="Georgia" pitchFamily="18" charset="0"/>
              </a:rPr>
              <a:t>конёк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1042988" y="3500438"/>
            <a:ext cx="35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3.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1763713" y="34290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Book Antiqua" pitchFamily="18" charset="0"/>
              </a:rPr>
              <a:t>ЛУКАА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4663" y="3284538"/>
            <a:ext cx="1398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accent1"/>
                </a:solidFill>
                <a:latin typeface="Georgia" pitchFamily="18" charset="0"/>
              </a:rPr>
              <a:t>акула</a:t>
            </a:r>
          </a:p>
        </p:txBody>
      </p:sp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04813"/>
            <a:ext cx="720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581525"/>
            <a:ext cx="1606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6529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138" y="692150"/>
            <a:ext cx="2016125" cy="5857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/>
                </a:solidFill>
                <a:latin typeface="Georgia" pitchFamily="18" charset="0"/>
              </a:rPr>
              <a:t>«</a:t>
            </a:r>
            <a:r>
              <a:rPr lang="ru-RU" sz="3200" dirty="0" err="1">
                <a:solidFill>
                  <a:schemeClr val="accent1"/>
                </a:solidFill>
                <a:latin typeface="Comic Sans MS" pitchFamily="66" charset="0"/>
              </a:rPr>
              <a:t>Пазлы</a:t>
            </a:r>
            <a:r>
              <a:rPr lang="ru-RU" sz="3200" dirty="0">
                <a:solidFill>
                  <a:schemeClr val="accent1"/>
                </a:solidFill>
                <a:latin typeface="Georgia" pitchFamily="18" charset="0"/>
              </a:rPr>
              <a:t>»</a:t>
            </a:r>
            <a:endParaRPr lang="ru-RU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547813" y="1773238"/>
            <a:ext cx="573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accent1"/>
                </a:solidFill>
                <a:latin typeface="Georgia" pitchFamily="18" charset="0"/>
              </a:rPr>
              <a:t>Кому принадлежат эти части?</a:t>
            </a:r>
          </a:p>
        </p:txBody>
      </p:sp>
      <p:pic>
        <p:nvPicPr>
          <p:cNvPr id="20483" name="Picture 2" descr="http://www.tvoyrebenok.ru/images/animals/1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52738"/>
            <a:ext cx="1368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www.tvoyrebenok.ru/images/animals/91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2738"/>
            <a:ext cx="13668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www.tvoyrebenok.ru/images/animals/11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292600"/>
            <a:ext cx="1368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://www.tvoyrebenok.ru/images/animals/90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4292600"/>
            <a:ext cx="1366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500" y="549275"/>
            <a:ext cx="224313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/>
                </a:solidFill>
                <a:latin typeface="Comic Sans MS" pitchFamily="66" charset="0"/>
              </a:rPr>
              <a:t>«Знатоки»</a:t>
            </a:r>
            <a:endParaRPr lang="ru-RU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87450" y="1557338"/>
            <a:ext cx="2559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solidFill>
                  <a:schemeClr val="accent1"/>
                </a:solidFill>
                <a:latin typeface="Times New Roman" pitchFamily="18" charset="0"/>
              </a:rPr>
              <a:t>Какая в море вода?</a:t>
            </a:r>
          </a:p>
          <a:p>
            <a:pPr marL="342900" indent="-342900">
              <a:buFont typeface="Lucida Sans" pitchFamily="34" charset="0"/>
              <a:buAutoNum type="alphaUcPeriod"/>
            </a:pPr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Мокрая</a:t>
            </a:r>
          </a:p>
          <a:p>
            <a:pPr marL="342900" indent="-342900">
              <a:buFont typeface="Lucida Sans" pitchFamily="34" charset="0"/>
              <a:buAutoNum type="alphaUcPeriod"/>
            </a:pPr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Сладкая</a:t>
            </a:r>
          </a:p>
          <a:p>
            <a:pPr marL="342900" indent="-342900">
              <a:buFont typeface="Lucida Sans" pitchFamily="34" charset="0"/>
              <a:buAutoNum type="alphaUcPeriod"/>
            </a:pPr>
            <a:r>
              <a:rPr lang="ru-RU">
                <a:solidFill>
                  <a:schemeClr val="accent1"/>
                </a:solidFill>
                <a:latin typeface="Times New Roman" pitchFamily="18" charset="0"/>
              </a:rPr>
              <a:t>Солёная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263" y="1557338"/>
            <a:ext cx="24733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cs typeface="+mn-cs"/>
              </a:rPr>
              <a:t>2.Куда впадают реки?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В родники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В океаны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В моря </a:t>
            </a:r>
            <a:endParaRPr lang="ru-RU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3573463"/>
            <a:ext cx="35877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cs typeface="+mn-cs"/>
              </a:rPr>
              <a:t>3</a:t>
            </a: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.Ка</a:t>
            </a:r>
            <a:r>
              <a:rPr lang="ru-RU" b="1" dirty="0">
                <a:solidFill>
                  <a:schemeClr val="accent1"/>
                </a:solidFill>
                <a:latin typeface="+mn-lt"/>
                <a:cs typeface="+mn-cs"/>
              </a:rPr>
              <a:t>к образуются острова?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Под действием вулканов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Под действием притяжения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Под действием землетрясений </a:t>
            </a:r>
            <a:endParaRPr lang="ru-RU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9700" y="3573463"/>
            <a:ext cx="3768725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cs typeface="+mn-cs"/>
              </a:rPr>
              <a:t>4. Во что превращаются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cs typeface="+mn-cs"/>
              </a:rPr>
              <a:t> раковины умерших планктонов 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Кораллы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Мел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Острова </a:t>
            </a:r>
            <a:endParaRPr lang="ru-RU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21511" name="Picture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300663"/>
            <a:ext cx="1285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87450" y="2781300"/>
            <a:ext cx="1155700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Ответ:  С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292725" y="2924175"/>
            <a:ext cx="1096963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Ответ:  С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87450" y="4868863"/>
            <a:ext cx="1109663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Ответ:  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292725" y="5084763"/>
            <a:ext cx="1096963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Ответ: 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104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Times New Roman</vt:lpstr>
      <vt:lpstr>Arial</vt:lpstr>
      <vt:lpstr>Wingdings 2</vt:lpstr>
      <vt:lpstr>Wingdings</vt:lpstr>
      <vt:lpstr>Wingdings 3</vt:lpstr>
      <vt:lpstr>Calibri</vt:lpstr>
      <vt:lpstr>Palatino Linotype</vt:lpstr>
      <vt:lpstr>Comic Sans MS</vt:lpstr>
      <vt:lpstr>Arial Unicode MS</vt:lpstr>
      <vt:lpstr>Book Antiqua</vt:lpstr>
      <vt:lpstr>Georgia</vt:lpstr>
      <vt:lpstr>Lucida Sans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24</cp:revision>
  <dcterms:created xsi:type="dcterms:W3CDTF">2011-12-07T17:44:22Z</dcterms:created>
  <dcterms:modified xsi:type="dcterms:W3CDTF">2012-02-11T18:27:45Z</dcterms:modified>
</cp:coreProperties>
</file>