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7" r:id="rId3"/>
    <p:sldId id="257" r:id="rId4"/>
    <p:sldId id="258" r:id="rId5"/>
    <p:sldId id="271" r:id="rId6"/>
    <p:sldId id="260" r:id="rId7"/>
    <p:sldId id="261" r:id="rId8"/>
    <p:sldId id="262" r:id="rId9"/>
    <p:sldId id="27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C0A59C-671C-413E-8FDF-86F8755363CA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D9251F-A936-4A1B-99C9-51D5FC6627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Serraselmus_in_SPB_oceanarium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5516563"/>
            <a:ext cx="6400800" cy="792162"/>
          </a:xfrm>
        </p:spPr>
        <p:txBody>
          <a:bodyPr/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Попов Андрей,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учащийся 7 «А» класса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27088" y="836613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509191"/>
            <a:ext cx="76328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ГБС(К)ОУ ШИ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вида г. Тихорецка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Краснодарского края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492896"/>
            <a:ext cx="6606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Сообщение на тему: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ПИРАНЬИ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животные\Rufous Hummingbir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289"/>
            <a:ext cx="8501122" cy="51971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558924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Колибри - самая маленькая птица Земли, длина её 5,5 см, а вес 1,6 г.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животные\Broad-billed Hummingbir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8358246" cy="51435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544522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Колибри питается цветочным    нектаром,  опыляя растения.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животные\Male Ruby-Throated Hummingbir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8429684" cy="53578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551723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могут зависать,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летать задом наперёд и вверх ногами.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643446"/>
            <a:ext cx="8856984" cy="192882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Пираньи- небольшие рыбки, которые населяют реки Южной Америки.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27" descr="Закат на реке Амазонк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42852"/>
            <a:ext cx="792961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ираньи в Санкт-Петербургском океанариуме">
            <a:hlinkClick r:id="rId2" tooltip="Пираньи в Санкт-Петербургском океанариуме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14290"/>
            <a:ext cx="814393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544522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Пиранья - самая опасная рыба, единственная которая охотится стаей.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571472" y="4071942"/>
            <a:ext cx="8420128" cy="8810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C:\Documents and Settings\Пользователь\Рабочий стол\Новая папка\0500560510570500530520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98630"/>
            <a:ext cx="6912768" cy="51845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52883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Своими острыми как бритва зубами эти рыбы за несколько минут могут разорвать и съесть животное размером со свинью.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5516563"/>
            <a:ext cx="6400800" cy="792162"/>
          </a:xfrm>
        </p:spPr>
        <p:txBody>
          <a:bodyPr/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Бучнев Евгений,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учащийся 7 «А» класса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27088" y="836613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509191"/>
            <a:ext cx="76328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ГБС(К)ОУ ШИ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вида г. Тихорецка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Краснодарского края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492896"/>
            <a:ext cx="6606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Сообщение на тему: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ВИКТОРИЯ   РЕГИЯ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ictoriya_regiya1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42852"/>
            <a:ext cx="78581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2883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Виктория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самая большая кувшинка в мире. Диаметр её листьев достигает 2 м и выдерживает груз до 50 кг.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ictoriya_regiya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42852"/>
            <a:ext cx="83582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37321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Цветок кувшинки цветёт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трёх дней, аромат которого может меняться.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ictoriya_regiya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8572560" cy="494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5008" y="5103674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первый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можно почувствовать тонкий абрикосовый запах,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второй-аромат с нотками сирени.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5516563"/>
            <a:ext cx="6400800" cy="792162"/>
          </a:xfrm>
        </p:spPr>
        <p:txBody>
          <a:bodyPr/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Куликова Надежда,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учащаяся 7 «А» класса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27088" y="836613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509191"/>
            <a:ext cx="76328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ГБС(К)ОУ ШИ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вида г. Тихорецка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Краснодарского края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492896"/>
            <a:ext cx="6606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Сообщение на тему: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КОЛИБРИ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208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Roman</cp:lastModifiedBy>
  <cp:revision>27</cp:revision>
  <dcterms:created xsi:type="dcterms:W3CDTF">2010-02-28T10:13:25Z</dcterms:created>
  <dcterms:modified xsi:type="dcterms:W3CDTF">2012-01-31T21:23:53Z</dcterms:modified>
</cp:coreProperties>
</file>