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58" r:id="rId11"/>
    <p:sldId id="259" r:id="rId12"/>
    <p:sldId id="260" r:id="rId13"/>
    <p:sldId id="26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DC9EE40-35C1-4423-AEB4-F81D4173F8C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84034E5-B7B7-4725-83A5-173286624E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EE40-35C1-4423-AEB4-F81D4173F8C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034E5-B7B7-4725-83A5-173286624E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EE40-35C1-4423-AEB4-F81D4173F8C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034E5-B7B7-4725-83A5-173286624E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DC9EE40-35C1-4423-AEB4-F81D4173F8C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84034E5-B7B7-4725-83A5-173286624E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DC9EE40-35C1-4423-AEB4-F81D4173F8C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84034E5-B7B7-4725-83A5-173286624E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EE40-35C1-4423-AEB4-F81D4173F8C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034E5-B7B7-4725-83A5-173286624E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EE40-35C1-4423-AEB4-F81D4173F8C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034E5-B7B7-4725-83A5-173286624E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C9EE40-35C1-4423-AEB4-F81D4173F8C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84034E5-B7B7-4725-83A5-173286624E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EE40-35C1-4423-AEB4-F81D4173F8C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034E5-B7B7-4725-83A5-173286624E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DC9EE40-35C1-4423-AEB4-F81D4173F8C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84034E5-B7B7-4725-83A5-173286624E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C9EE40-35C1-4423-AEB4-F81D4173F8C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84034E5-B7B7-4725-83A5-173286624E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DC9EE40-35C1-4423-AEB4-F81D4173F8C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84034E5-B7B7-4725-83A5-173286624E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Участие в социальных проектах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волонтерство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ru-RU" dirty="0" smtClean="0"/>
              <a:t>Учитель МБОУ «Лицей «Сигма»</a:t>
            </a:r>
          </a:p>
          <a:p>
            <a:pPr algn="r"/>
            <a:r>
              <a:rPr lang="ru-RU" dirty="0" smtClean="0"/>
              <a:t>Зайцева Е.А.</a:t>
            </a:r>
          </a:p>
          <a:p>
            <a:pPr algn="r"/>
            <a:r>
              <a:rPr lang="ru-RU" dirty="0" smtClean="0"/>
              <a:t>Учитель МБОУ «Лицей «Сигма»</a:t>
            </a:r>
          </a:p>
          <a:p>
            <a:pPr algn="r"/>
            <a:r>
              <a:rPr lang="ru-RU" dirty="0" smtClean="0"/>
              <a:t>Кириллова Е.Г.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1603201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691680" y="476672"/>
            <a:ext cx="6840760" cy="513057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extBox 5"/>
          <p:cNvSpPr txBox="1"/>
          <p:nvPr/>
        </p:nvSpPr>
        <p:spPr>
          <a:xfrm>
            <a:off x="1835696" y="6021289"/>
            <a:ext cx="7171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 это объявление появилось в этом году благодаря инициативе</a:t>
            </a:r>
          </a:p>
          <a:p>
            <a:r>
              <a:rPr lang="ru-RU" dirty="0" smtClean="0"/>
              <a:t> одной из учениц 10-В класса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Оля Рыжкова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99592" y="188640"/>
            <a:ext cx="7416824" cy="556261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691680" y="6237312"/>
            <a:ext cx="5845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Рыжкова Оля – волонтёр Краевой детской больницы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7414" y="1556792"/>
            <a:ext cx="8798562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2800" dirty="0" smtClean="0"/>
              <a:t>Акция по сбору игрушек, книг и т.п. заинтересовала</a:t>
            </a:r>
          </a:p>
          <a:p>
            <a:pPr algn="just"/>
            <a:r>
              <a:rPr lang="ru-RU" sz="2800" dirty="0" smtClean="0"/>
              <a:t> не только учащихся Лицея, но и их родителей, а</a:t>
            </a:r>
          </a:p>
          <a:p>
            <a:pPr algn="just"/>
            <a:r>
              <a:rPr lang="ru-RU" sz="2800" dirty="0" smtClean="0"/>
              <a:t> так же наших выпускников.</a:t>
            </a:r>
          </a:p>
          <a:p>
            <a:pPr algn="just"/>
            <a:r>
              <a:rPr lang="ru-RU" sz="2800" dirty="0" smtClean="0"/>
              <a:t>На каникулах мы увезём все, что собрали в</a:t>
            </a:r>
          </a:p>
          <a:p>
            <a:pPr algn="just"/>
            <a:r>
              <a:rPr lang="ru-RU" sz="2800" dirty="0" smtClean="0"/>
              <a:t> больницу.</a:t>
            </a:r>
          </a:p>
          <a:p>
            <a:pPr algn="just"/>
            <a:r>
              <a:rPr lang="ru-RU" sz="2800" dirty="0" smtClean="0"/>
              <a:t>Кроме того, акцию решили сделать бессрочной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49772" y="2967335"/>
            <a:ext cx="76444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Спасибо за внимание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692696"/>
            <a:ext cx="88924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C00000"/>
                </a:solidFill>
              </a:rPr>
              <a:t>Ответственность</a:t>
            </a:r>
            <a:r>
              <a:rPr lang="ru-RU" sz="3200" dirty="0" smtClean="0"/>
              <a:t> – качество личности, проявляющееся в её желании и умении отвечать перед собой, коллективом,</a:t>
            </a:r>
          </a:p>
          <a:p>
            <a:pPr algn="just"/>
            <a:r>
              <a:rPr lang="ru-RU" sz="3200" dirty="0" smtClean="0"/>
              <a:t>обществом за себя, свои поступки и </a:t>
            </a:r>
          </a:p>
          <a:p>
            <a:pPr algn="just"/>
            <a:r>
              <a:rPr lang="ru-RU" sz="3200" dirty="0" smtClean="0"/>
              <a:t>их последствия, за порученное дело,</a:t>
            </a:r>
          </a:p>
          <a:p>
            <a:pPr algn="just"/>
            <a:r>
              <a:rPr lang="ru-RU" sz="3200" dirty="0"/>
              <a:t>з</a:t>
            </a:r>
            <a:r>
              <a:rPr lang="ru-RU" sz="3200" dirty="0" smtClean="0"/>
              <a:t>а данное слово. </a:t>
            </a:r>
          </a:p>
          <a:p>
            <a:pPr algn="just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64" y="1484784"/>
            <a:ext cx="8715436" cy="26432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/>
              <a:t>Энергосбережение</a:t>
            </a:r>
            <a:r>
              <a:rPr lang="en-US" sz="5400" dirty="0" smtClean="0"/>
              <a:t>: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социально-экологический проект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5643578"/>
            <a:ext cx="6572296" cy="1000132"/>
          </a:xfrm>
        </p:spPr>
        <p:txBody>
          <a:bodyPr/>
          <a:lstStyle/>
          <a:p>
            <a:r>
              <a:rPr lang="ru-RU" dirty="0" smtClean="0"/>
              <a:t>Участие 9-В класса в межрегиональном проекте – март-апрель 2010 года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Выполняли ученики 9«В»</a:t>
            </a:r>
            <a:r>
              <a:rPr lang="en-US" i="1" dirty="0" smtClean="0">
                <a:solidFill>
                  <a:srgbClr val="C00000"/>
                </a:solidFill>
              </a:rPr>
              <a:t> </a:t>
            </a:r>
            <a:r>
              <a:rPr lang="ru-RU" i="1" dirty="0" smtClean="0">
                <a:solidFill>
                  <a:srgbClr val="C00000"/>
                </a:solidFill>
              </a:rPr>
              <a:t>класса:</a:t>
            </a:r>
            <a:br>
              <a:rPr lang="ru-RU" i="1" dirty="0" smtClean="0">
                <a:solidFill>
                  <a:srgbClr val="C00000"/>
                </a:solidFill>
              </a:rPr>
            </a:br>
            <a:r>
              <a:rPr lang="ru-RU" i="1" dirty="0" smtClean="0">
                <a:solidFill>
                  <a:srgbClr val="970E9A"/>
                </a:solidFill>
              </a:rPr>
              <a:t>Команда </a:t>
            </a:r>
            <a:r>
              <a:rPr lang="ru-RU" b="1" i="1" dirty="0" smtClean="0">
                <a:solidFill>
                  <a:srgbClr val="970E9A"/>
                </a:solidFill>
              </a:rPr>
              <a:t>«220 </a:t>
            </a:r>
            <a:r>
              <a:rPr lang="en-US" b="1" i="1" dirty="0" smtClean="0">
                <a:solidFill>
                  <a:srgbClr val="970E9A"/>
                </a:solidFill>
              </a:rPr>
              <a:t>W</a:t>
            </a:r>
            <a:r>
              <a:rPr lang="ru-RU" b="1" i="1" dirty="0" smtClean="0">
                <a:solidFill>
                  <a:srgbClr val="970E9A"/>
                </a:solidFill>
              </a:rPr>
              <a:t>»</a:t>
            </a:r>
            <a:endParaRPr lang="ru-RU" b="1" i="1" dirty="0">
              <a:solidFill>
                <a:srgbClr val="970E9A"/>
              </a:solidFill>
            </a:endParaRPr>
          </a:p>
        </p:txBody>
      </p:sp>
      <p:pic>
        <p:nvPicPr>
          <p:cNvPr id="9" name="Содержимое 8" descr="P1030183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645708" y="1935163"/>
            <a:ext cx="5852583" cy="43894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6215082"/>
            <a:ext cx="7572428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>Выясняем как быстро нагревается темная и светлая поверхность.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Безымянный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428728" y="785794"/>
            <a:ext cx="6357982" cy="47591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7000" b="1" i="1" dirty="0" smtClean="0">
                <a:solidFill>
                  <a:srgbClr val="7030A0"/>
                </a:solidFill>
              </a:rPr>
              <a:t>А вот и МЫ!!</a:t>
            </a:r>
            <a:endParaRPr lang="ru-RU" sz="7000" b="1" i="1" dirty="0">
              <a:solidFill>
                <a:srgbClr val="7030A0"/>
              </a:solidFill>
            </a:endParaRPr>
          </a:p>
        </p:txBody>
      </p:sp>
      <p:pic>
        <p:nvPicPr>
          <p:cNvPr id="4" name="Содержимое 3" descr="C:\Documents and Settings\ЛенаАкбар\Мои документы\Файлы Mail.Ru Агента\alina.said@mail.ru\leoka94@mail.ru\P1030169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31640" y="1340768"/>
            <a:ext cx="6429420" cy="46037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95536" y="6237312"/>
            <a:ext cx="8319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 рамках проекта ребята придумывали игры для учеников младшей школы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Documents and Settings\УЧИТЕЛЬ\Рабочий стол\проэкт\x_6ebbe57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20696019">
            <a:off x="476881" y="487095"/>
            <a:ext cx="4160419" cy="3120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5" name="Picture 3" descr="C:\Documents and Settings\УЧИТЕЛЬ\Рабочий стол\проэкт\x_788c974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28728" y="3286124"/>
            <a:ext cx="3437685" cy="2578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6" name="Picture 4" descr="C:\Documents and Settings\УЧИТЕЛЬ\Рабочий стол\проэкт\x_5af73b1d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57752" y="571480"/>
            <a:ext cx="3929066" cy="52278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УЧИТЕЛЬ\Рабочий стол\проэкт\x_6e30f47d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3568" y="332656"/>
            <a:ext cx="7620053" cy="57150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2843808" y="6237312"/>
            <a:ext cx="3948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Просвещение для учеников школы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3674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Ученики сами не ожидали таких результатов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501122" cy="564360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Давайте посчитаем, какое количество природных ресурсов сэкономил класс только за одну неделю.</a:t>
            </a:r>
          </a:p>
          <a:p>
            <a:r>
              <a:rPr lang="ru-RU" dirty="0" smtClean="0"/>
              <a:t>  При экономии 1Квт.ч мы сэкономили: 0,5 кг угля или 0,3л нефти, или 0,4куб.м газа.</a:t>
            </a:r>
          </a:p>
          <a:p>
            <a:r>
              <a:rPr lang="ru-RU" dirty="0" smtClean="0"/>
              <a:t>Учитывая недельную экономию – 439Квт.ч получаем:</a:t>
            </a:r>
          </a:p>
          <a:p>
            <a:r>
              <a:rPr lang="ru-RU" dirty="0" smtClean="0"/>
              <a:t>0,5*439=219,5 кг угля</a:t>
            </a:r>
          </a:p>
          <a:p>
            <a:r>
              <a:rPr lang="ru-RU" dirty="0" smtClean="0"/>
              <a:t>0,3*439=131,7 л нефти</a:t>
            </a:r>
          </a:p>
          <a:p>
            <a:r>
              <a:rPr lang="ru-RU" dirty="0" smtClean="0"/>
              <a:t>0,4*439=175,6л газа</a:t>
            </a:r>
          </a:p>
          <a:p>
            <a:r>
              <a:rPr lang="ru-RU" dirty="0" smtClean="0"/>
              <a:t>Если каждый класс нашего Лицея (а их у нас 52) сэкономит такое количество энергии, то мы все вместе за одну только неделю могли бы сэкономить:</a:t>
            </a:r>
          </a:p>
          <a:p>
            <a:r>
              <a:rPr lang="ru-RU" dirty="0" smtClean="0"/>
              <a:t>11414кг угля, 6848,4 л нефти, 9131,2 л газа.</a:t>
            </a:r>
          </a:p>
          <a:p>
            <a:r>
              <a:rPr lang="ru-RU" dirty="0" smtClean="0"/>
              <a:t>  В году же 56 недель… Представьте себе какая экономия ресурсов может быть!</a:t>
            </a:r>
          </a:p>
          <a:p>
            <a:r>
              <a:rPr lang="ru-RU" dirty="0" smtClean="0"/>
              <a:t>Наша страна богата природными ресурсами, но хватит ли их надолго, если уже сейчас мы не начнем задумываться о будущем следующих поколений.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</TotalTime>
  <Words>311</Words>
  <Application>Microsoft Office PowerPoint</Application>
  <PresentationFormat>Экран (4:3)</PresentationFormat>
  <Paragraphs>37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Участие в социальных проектах и волонтерство</vt:lpstr>
      <vt:lpstr>Слайд 2</vt:lpstr>
      <vt:lpstr>Энергосбережение: социально-экологический проект</vt:lpstr>
      <vt:lpstr>Выполняли ученики 9«В» класса: Команда «220 W»</vt:lpstr>
      <vt:lpstr>Выясняем как быстро нагревается темная и светлая поверхность. </vt:lpstr>
      <vt:lpstr>А вот и МЫ!!</vt:lpstr>
      <vt:lpstr>Слайд 7</vt:lpstr>
      <vt:lpstr>Слайд 8</vt:lpstr>
      <vt:lpstr>Ученики сами не ожидали таких результатов</vt:lpstr>
      <vt:lpstr>Слайд 10</vt:lpstr>
      <vt:lpstr>Слайд 11</vt:lpstr>
      <vt:lpstr>Слайд 12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Участие в социальных проектах и волонтерство</dc:title>
  <dc:creator>Елена</dc:creator>
  <cp:lastModifiedBy>Roman</cp:lastModifiedBy>
  <cp:revision>7</cp:revision>
  <dcterms:created xsi:type="dcterms:W3CDTF">2011-03-17T02:02:22Z</dcterms:created>
  <dcterms:modified xsi:type="dcterms:W3CDTF">2012-02-10T21:14:24Z</dcterms:modified>
</cp:coreProperties>
</file>