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2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621F-0F86-40FC-915C-3FDCF9167D28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0A68-3851-4741-8DE0-A62A0C489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621F-0F86-40FC-915C-3FDCF9167D28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0A68-3851-4741-8DE0-A62A0C489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621F-0F86-40FC-915C-3FDCF9167D28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0A68-3851-4741-8DE0-A62A0C489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621F-0F86-40FC-915C-3FDCF9167D28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0A68-3851-4741-8DE0-A62A0C489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621F-0F86-40FC-915C-3FDCF9167D28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0A68-3851-4741-8DE0-A62A0C489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621F-0F86-40FC-915C-3FDCF9167D28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0A68-3851-4741-8DE0-A62A0C489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621F-0F86-40FC-915C-3FDCF9167D28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0A68-3851-4741-8DE0-A62A0C489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621F-0F86-40FC-915C-3FDCF9167D28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0A68-3851-4741-8DE0-A62A0C489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621F-0F86-40FC-915C-3FDCF9167D28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0A68-3851-4741-8DE0-A62A0C489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621F-0F86-40FC-915C-3FDCF9167D28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0A68-3851-4741-8DE0-A62A0C489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621F-0F86-40FC-915C-3FDCF9167D28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0A68-3851-4741-8DE0-A62A0C489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5621F-0F86-40FC-915C-3FDCF9167D28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20A68-3851-4741-8DE0-A62A0C489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85813" y="0"/>
            <a:ext cx="7772400" cy="2636838"/>
          </a:xfrm>
        </p:spPr>
        <p:txBody>
          <a:bodyPr/>
          <a:lstStyle/>
          <a:p>
            <a:r>
              <a:rPr lang="ru-RU" sz="6000" b="1" dirty="0" smtClean="0"/>
              <a:t>Спасибо за работу, ребята!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00125" y="5143500"/>
            <a:ext cx="6400800" cy="1714500"/>
          </a:xfrm>
        </p:spPr>
        <p:txBody>
          <a:bodyPr/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      </a:t>
            </a:r>
            <a:r>
              <a:rPr lang="ru-RU" sz="6000" b="1" dirty="0" smtClean="0">
                <a:solidFill>
                  <a:schemeClr val="tx1"/>
                </a:solidFill>
              </a:rPr>
              <a:t>Молодцы!</a:t>
            </a:r>
          </a:p>
        </p:txBody>
      </p:sp>
      <p:pic>
        <p:nvPicPr>
          <p:cNvPr id="8196" name="Picture 6" descr="j035442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143250" y="2357438"/>
            <a:ext cx="3071813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0059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Фрагмент  взят из презентации                                Ерёминой Ольги Николаевны                            учителя начальных классов                                        МОУ СОШ № 24                                                                                            г. Мытищи Московской </a:t>
            </a:r>
            <a:r>
              <a:rPr lang="ru-RU" dirty="0" smtClean="0"/>
              <a:t>области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</Words>
  <Application>Microsoft Office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Спасибо за работу, ребята!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Спасибо за работу, ребята!</dc:title>
  <dc:creator>ADMIN</dc:creator>
  <cp:lastModifiedBy>ADMIN</cp:lastModifiedBy>
  <cp:revision>2</cp:revision>
  <dcterms:created xsi:type="dcterms:W3CDTF">2011-12-02T13:20:51Z</dcterms:created>
  <dcterms:modified xsi:type="dcterms:W3CDTF">2011-12-05T17:03:09Z</dcterms:modified>
</cp:coreProperties>
</file>