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6047A-422B-423A-923E-1B96BE42E735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A2D93-EE63-48F2-84D9-A7B07772DE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8697DD-86D6-433E-A2D1-532A21956B88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D0653-4183-49D2-9DE8-A6193754133C}" type="datetimeFigureOut">
              <a:rPr lang="ru-RU" smtClean="0"/>
              <a:pPr/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B9518-691C-4B70-8356-E8FEB3C8FC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3.gif"/><Relationship Id="rId11" Type="http://schemas.openxmlformats.org/officeDocument/2006/relationships/image" Target="../media/image8.gif"/><Relationship Id="rId5" Type="http://schemas.openxmlformats.org/officeDocument/2006/relationships/image" Target="../media/image2.jpeg"/><Relationship Id="rId10" Type="http://schemas.openxmlformats.org/officeDocument/2006/relationships/image" Target="../media/image7.gif"/><Relationship Id="rId4" Type="http://schemas.openxmlformats.org/officeDocument/2006/relationships/image" Target="../media/image1.gif"/><Relationship Id="rId9" Type="http://schemas.openxmlformats.org/officeDocument/2006/relationships/image" Target="../media/image6.gif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edsovet.su/load/244-1-0-2617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lack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black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black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 descr="black4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AutoShape 6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pic>
        <p:nvPicPr>
          <p:cNvPr id="25609" name="Picture 9" descr="05_moon_meteorit_alh-8100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0" name="Picture 10" descr="05_moon_meteorit_alh-8100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25612" name="AutoShape 12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25613" name="AutoShape 13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ru-RU"/>
          </a:p>
        </p:txBody>
      </p:sp>
      <p:pic>
        <p:nvPicPr>
          <p:cNvPr id="25616" name="Picture 16" descr="earth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7" name="Picture 17" descr="4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8" name="Picture 18" descr="mars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19" name="Picture 19" descr="112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0" name="Picture 20" descr="upiter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1" name="Picture 21" descr="r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-5400000">
            <a:off x="-33337" y="5857875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2" name="Picture 22" descr="r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3" name="Picture 23" descr="r4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4" name="Picture 24" descr="r7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 rot="-2096382">
            <a:off x="4211638" y="1700213"/>
            <a:ext cx="16573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5" name="Picture 25" descr="56r2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26" name="Picture 2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6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2562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256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626"/>
                </p:tgtEl>
              </p:cMediaNode>
            </p:audio>
          </p:childTnLst>
        </p:cTn>
      </p:par>
    </p:tnLst>
    <p:bldLst>
      <p:bldP spid="25606" grpId="0" animBg="1"/>
      <p:bldP spid="25606" grpId="1" animBg="1"/>
      <p:bldP spid="25606" grpId="2" animBg="1"/>
      <p:bldP spid="25607" grpId="0" animBg="1"/>
      <p:bldP spid="25607" grpId="1" animBg="1"/>
      <p:bldP spid="25607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571613"/>
            <a:ext cx="69294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</a:rPr>
              <a:t>ЭЛЕКТРОННАЯ ФИЗМИНУТКА  </a:t>
            </a:r>
            <a:r>
              <a:rPr lang="ru-RU" sz="3200" b="1" i="1" dirty="0" smtClean="0">
                <a:latin typeface="Times New Roman" pitchFamily="18" charset="0"/>
              </a:rPr>
              <a:t>Галкиной Инны Анатольевны</a:t>
            </a:r>
            <a:r>
              <a:rPr lang="ru-RU" sz="3200" b="1" dirty="0" smtClean="0">
                <a:latin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hlinkClick r:id="rId2"/>
              </a:rPr>
              <a:t>http://pedsovet.su/load/244-1-0-2617</a:t>
            </a:r>
            <a:endParaRPr lang="ru-RU" sz="32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Экран (4:3)</PresentationFormat>
  <Paragraphs>2</Paragraphs>
  <Slides>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2011-12-02T13:15:45Z</dcterms:created>
  <dcterms:modified xsi:type="dcterms:W3CDTF">2011-12-03T13:02:53Z</dcterms:modified>
</cp:coreProperties>
</file>