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5" r:id="rId4"/>
    <p:sldId id="261" r:id="rId5"/>
    <p:sldId id="263" r:id="rId6"/>
    <p:sldId id="266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21" autoAdjust="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ABFF-0CBB-4DAD-BEC4-F8E0B0AB654A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272-AFBB-4E3E-B10F-4090B1DC5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ABFF-0CBB-4DAD-BEC4-F8E0B0AB654A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272-AFBB-4E3E-B10F-4090B1DC5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ABFF-0CBB-4DAD-BEC4-F8E0B0AB654A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272-AFBB-4E3E-B10F-4090B1DC5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ABFF-0CBB-4DAD-BEC4-F8E0B0AB654A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272-AFBB-4E3E-B10F-4090B1DC5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ABFF-0CBB-4DAD-BEC4-F8E0B0AB654A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272-AFBB-4E3E-B10F-4090B1DC5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ABFF-0CBB-4DAD-BEC4-F8E0B0AB654A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272-AFBB-4E3E-B10F-4090B1DC5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ABFF-0CBB-4DAD-BEC4-F8E0B0AB654A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272-AFBB-4E3E-B10F-4090B1DC5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ABFF-0CBB-4DAD-BEC4-F8E0B0AB654A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272-AFBB-4E3E-B10F-4090B1DC5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ABFF-0CBB-4DAD-BEC4-F8E0B0AB654A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272-AFBB-4E3E-B10F-4090B1DC5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ABFF-0CBB-4DAD-BEC4-F8E0B0AB654A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272-AFBB-4E3E-B10F-4090B1DC5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ABFF-0CBB-4DAD-BEC4-F8E0B0AB654A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272-AFBB-4E3E-B10F-4090B1DC5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ABFF-0CBB-4DAD-BEC4-F8E0B0AB654A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C272-AFBB-4E3E-B10F-4090B1DC5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Picture 4" descr="parus1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333375"/>
            <a:ext cx="7848600" cy="60483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sz="4800" b="1" dirty="0" smtClean="0">
                <a:solidFill>
                  <a:srgbClr val="3333FF"/>
                </a:solidFill>
              </a:rPr>
              <a:t>Набираем</a:t>
            </a:r>
            <a:r>
              <a:rPr lang="ru-RU" b="1" dirty="0" smtClean="0">
                <a:solidFill>
                  <a:srgbClr val="3333FF"/>
                </a:solidFill>
              </a:rPr>
              <a:t> команду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214422"/>
            <a:ext cx="33528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4800" b="1" dirty="0" smtClean="0"/>
              <a:t> злой     -</a:t>
            </a:r>
          </a:p>
          <a:p>
            <a:pPr>
              <a:buFontTx/>
              <a:buNone/>
            </a:pPr>
            <a:r>
              <a:rPr lang="ru-RU" sz="4800" b="1" dirty="0" smtClean="0"/>
              <a:t>грустный   -  </a:t>
            </a:r>
          </a:p>
          <a:p>
            <a:pPr>
              <a:buFontTx/>
              <a:buNone/>
            </a:pPr>
            <a:r>
              <a:rPr lang="ru-RU" sz="4800" b="1" dirty="0" smtClean="0"/>
              <a:t>старый    -</a:t>
            </a:r>
          </a:p>
          <a:p>
            <a:pPr>
              <a:buFontTx/>
              <a:buNone/>
            </a:pPr>
            <a:r>
              <a:rPr lang="ru-RU" sz="4800" b="1" dirty="0" smtClean="0"/>
              <a:t>мягкий     -</a:t>
            </a:r>
          </a:p>
          <a:p>
            <a:pPr>
              <a:buFontTx/>
              <a:buNone/>
            </a:pPr>
            <a:r>
              <a:rPr lang="ru-RU" sz="4800" b="1" dirty="0" smtClean="0"/>
              <a:t>вялый      -</a:t>
            </a:r>
          </a:p>
          <a:p>
            <a:pPr>
              <a:buFontTx/>
              <a:buNone/>
            </a:pPr>
            <a:r>
              <a:rPr lang="ru-RU" sz="4800" b="1" dirty="0" smtClean="0"/>
              <a:t>тяжёлый   -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4678" y="1214422"/>
            <a:ext cx="3738570" cy="106679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4800" b="1" dirty="0" smtClean="0"/>
              <a:t>добрый</a:t>
            </a:r>
            <a:r>
              <a:rPr lang="ru-RU" sz="4400" b="1" dirty="0" smtClean="0"/>
              <a:t>  </a:t>
            </a:r>
          </a:p>
          <a:p>
            <a:pPr>
              <a:buFontTx/>
              <a:buNone/>
            </a:pPr>
            <a:endParaRPr lang="ru-RU" sz="4400" b="1" dirty="0" smtClean="0"/>
          </a:p>
        </p:txBody>
      </p:sp>
      <p:pic>
        <p:nvPicPr>
          <p:cNvPr id="6" name="Picture 6" descr="b4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029200"/>
            <a:ext cx="16462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4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7763" y="4114800"/>
            <a:ext cx="164623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b4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7763" y="2286000"/>
            <a:ext cx="164623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b4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7763" y="685800"/>
            <a:ext cx="164623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b4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371600"/>
            <a:ext cx="16462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b4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214686"/>
            <a:ext cx="16462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786182" y="2071678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/>
              <a:t> </a:t>
            </a:r>
            <a:r>
              <a:rPr lang="ru-RU" sz="4800" b="1" dirty="0"/>
              <a:t>весёлый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571868" y="2928934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/>
              <a:t>молодой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786182" y="3786190"/>
            <a:ext cx="44338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/>
              <a:t>твёрдый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643306" y="4714884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/>
              <a:t>бодрый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857620" y="5572140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/>
              <a:t>лёгкий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4883153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ru-RU" sz="5400" b="1" dirty="0" smtClean="0">
                <a:solidFill>
                  <a:srgbClr val="0070C0"/>
                </a:solidFill>
              </a:rPr>
              <a:t>д</a:t>
            </a:r>
            <a:r>
              <a:rPr lang="ru-RU" sz="5400" b="1" dirty="0" smtClean="0"/>
              <a:t>обрый</a:t>
            </a:r>
          </a:p>
          <a:p>
            <a:pPr algn="ctr">
              <a:buFontTx/>
              <a:buNone/>
            </a:pPr>
            <a:r>
              <a:rPr lang="ru-RU" sz="5400" b="1" dirty="0" smtClean="0"/>
              <a:t>ве</a:t>
            </a:r>
            <a:r>
              <a:rPr lang="ru-RU" sz="5400" b="1" dirty="0" smtClean="0">
                <a:solidFill>
                  <a:srgbClr val="00B050"/>
                </a:solidFill>
              </a:rPr>
              <a:t>с</a:t>
            </a:r>
            <a:r>
              <a:rPr lang="ru-RU" sz="5400" b="1" dirty="0" smtClean="0"/>
              <a:t>ёлый</a:t>
            </a:r>
          </a:p>
          <a:p>
            <a:pPr algn="ctr">
              <a:buFontTx/>
              <a:buNone/>
            </a:pPr>
            <a:r>
              <a:rPr lang="ru-RU" sz="5400" b="1" dirty="0" smtClean="0">
                <a:solidFill>
                  <a:srgbClr val="0070C0"/>
                </a:solidFill>
              </a:rPr>
              <a:t>м</a:t>
            </a:r>
            <a:r>
              <a:rPr lang="ru-RU" sz="5400" b="1" dirty="0" smtClean="0"/>
              <a:t>о</a:t>
            </a:r>
            <a:r>
              <a:rPr lang="ru-RU" sz="5400" b="1" dirty="0" smtClean="0">
                <a:solidFill>
                  <a:srgbClr val="0070C0"/>
                </a:solidFill>
              </a:rPr>
              <a:t>л</a:t>
            </a:r>
            <a:r>
              <a:rPr lang="ru-RU" sz="5400" b="1" dirty="0" smtClean="0"/>
              <a:t>о</a:t>
            </a:r>
            <a:r>
              <a:rPr lang="ru-RU" sz="5400" b="1" dirty="0" smtClean="0">
                <a:solidFill>
                  <a:srgbClr val="0070C0"/>
                </a:solidFill>
              </a:rPr>
              <a:t>д</a:t>
            </a:r>
            <a:r>
              <a:rPr lang="ru-RU" sz="5400" b="1" dirty="0" smtClean="0"/>
              <a:t>ой</a:t>
            </a:r>
          </a:p>
          <a:p>
            <a:pPr algn="ctr">
              <a:buFontTx/>
              <a:buNone/>
            </a:pPr>
            <a:r>
              <a:rPr lang="ru-RU" sz="5400" b="1" dirty="0" smtClean="0"/>
              <a:t>т</a:t>
            </a:r>
            <a:r>
              <a:rPr lang="ru-RU" sz="5400" b="1" dirty="0" smtClean="0">
                <a:solidFill>
                  <a:srgbClr val="00B050"/>
                </a:solidFill>
              </a:rPr>
              <a:t>в</a:t>
            </a:r>
            <a:r>
              <a:rPr lang="ru-RU" sz="5400" b="1" dirty="0" smtClean="0"/>
              <a:t>ёрдый </a:t>
            </a:r>
          </a:p>
          <a:p>
            <a:pPr algn="ctr">
              <a:buFontTx/>
              <a:buNone/>
            </a:pPr>
            <a:r>
              <a:rPr lang="ru-RU" sz="5400" b="1" dirty="0" smtClean="0">
                <a:solidFill>
                  <a:srgbClr val="0070C0"/>
                </a:solidFill>
              </a:rPr>
              <a:t>б</a:t>
            </a:r>
            <a:r>
              <a:rPr lang="ru-RU" sz="5400" b="1" dirty="0" smtClean="0"/>
              <a:t>одрый</a:t>
            </a:r>
          </a:p>
          <a:p>
            <a:pPr algn="ctr">
              <a:buFontTx/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л</a:t>
            </a:r>
            <a:r>
              <a:rPr lang="ru-RU" sz="5400" b="1" dirty="0" smtClean="0"/>
              <a:t>ёгкий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Picture 4" descr="parus1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333375"/>
            <a:ext cx="7848600" cy="60483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0059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Фрагмент  взят из презентации                                Ерёминой Ольги Николаевны                            учителя начальных классов                                        МОУ СОШ № 24                                                                                            г. Мытищи Московской области                                             и переработан в </a:t>
            </a:r>
            <a:r>
              <a:rPr lang="ru-RU" smtClean="0"/>
              <a:t>соответствии                                             с темой занятия.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55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Набираем команду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2011-12-02T13:24:46Z</dcterms:created>
  <dcterms:modified xsi:type="dcterms:W3CDTF">2011-12-12T14:56:45Z</dcterms:modified>
</cp:coreProperties>
</file>