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2" r:id="rId3"/>
    <p:sldId id="258" r:id="rId4"/>
    <p:sldId id="263" r:id="rId5"/>
    <p:sldId id="260" r:id="rId6"/>
    <p:sldId id="261" r:id="rId7"/>
    <p:sldId id="285" r:id="rId8"/>
    <p:sldId id="265" r:id="rId9"/>
    <p:sldId id="266" r:id="rId10"/>
    <p:sldId id="286" r:id="rId11"/>
    <p:sldId id="268" r:id="rId12"/>
    <p:sldId id="270" r:id="rId13"/>
    <p:sldId id="273" r:id="rId14"/>
    <p:sldId id="272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7" r:id="rId24"/>
    <p:sldId id="288" r:id="rId25"/>
    <p:sldId id="290" r:id="rId26"/>
    <p:sldId id="292" r:id="rId27"/>
    <p:sldId id="293" r:id="rId28"/>
    <p:sldId id="294" r:id="rId29"/>
    <p:sldId id="295" r:id="rId30"/>
    <p:sldId id="296" r:id="rId31"/>
    <p:sldId id="305" r:id="rId32"/>
    <p:sldId id="297" r:id="rId33"/>
    <p:sldId id="298" r:id="rId34"/>
    <p:sldId id="303" r:id="rId35"/>
    <p:sldId id="307" r:id="rId36"/>
    <p:sldId id="299" r:id="rId37"/>
    <p:sldId id="301" r:id="rId38"/>
    <p:sldId id="30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93E7-0FE3-43CA-9273-8466A9321B5B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FF772-62E4-4217-8122-D6DC5BBEE9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FF772-62E4-4217-8122-D6DC5BBEE97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FF772-62E4-4217-8122-D6DC5BBEE97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AFA24EE-DC6A-49A3-8D83-4C6E95F37079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CD4860-4BDC-408E-9054-D813E206D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772815"/>
            <a:ext cx="8458200" cy="11521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Олимпиада по математике</a:t>
            </a:r>
            <a:br>
              <a:rPr lang="ru-RU" dirty="0" smtClean="0"/>
            </a:br>
            <a:r>
              <a:rPr lang="ru-RU" dirty="0" smtClean="0"/>
              <a:t>  для 2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067128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Борисова Лидия Ивановна,</a:t>
            </a:r>
          </a:p>
          <a:p>
            <a:r>
              <a:rPr lang="ru-RU" dirty="0" smtClean="0"/>
              <a:t>учитель начальных классов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4868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МОБУ  СОШ №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dirty="0" smtClean="0">
                <a:solidFill>
                  <a:schemeClr val="bg1"/>
                </a:solidFill>
              </a:rPr>
              <a:t>г.Якутска, Республика Саха (Якутия)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 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Аня, Вера и Лиза живут на разных этажах. На каком этаже живёт каждая из девочек, если известно, что Аня живёт не на втором этаже, а Вера – не на втором и не на третьем?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3095751" cy="226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645024"/>
            <a:ext cx="3455691" cy="22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2945904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616530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Аня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616530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Вера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62373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Лиза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168E-6 L -0.20469 -0.105 " pathEditMode="relative" ptsTypes="AA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1221E-6 L 0.64566 -0.33557 " pathEditMode="relative" ptsTypes="AA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0.00856 L -0.39757 -0.26411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чём играл Юра?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Два мальчика играли на гитарах, а один на балалайке. На чём играл Юра, если Миша с Петей и Петя с Юрой играли на разных инструментах?</a:t>
            </a:r>
          </a:p>
          <a:p>
            <a:pPr>
              <a:buNone/>
            </a:pPr>
            <a:r>
              <a:rPr lang="ru-RU" dirty="0" smtClean="0"/>
              <a:t>     Миша         Петя                     Юра                       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4929198"/>
            <a:ext cx="785786" cy="118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653136"/>
            <a:ext cx="1542902" cy="15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25144"/>
            <a:ext cx="69007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5 0.07285 L -0.54393 -0.032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50786E-6 L 0.11823 1.50786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концов у 4 палок?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2160239" cy="17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21088"/>
            <a:ext cx="2304256" cy="190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2304256" cy="190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4221088"/>
            <a:ext cx="2088231" cy="172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19672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концов у 4 палок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43000"/>
            <a:ext cx="5842992" cy="1066800"/>
          </a:xfrm>
        </p:spPr>
        <p:txBody>
          <a:bodyPr/>
          <a:lstStyle/>
          <a:p>
            <a:r>
              <a:rPr lang="ru-RU" dirty="0" smtClean="0"/>
              <a:t>Как они это сделали?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Четыре друга поделили между собой поровну 7 пакетов фруктовых соков ёмкостью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dirty="0" smtClean="0"/>
              <a:t>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dirty="0" smtClean="0"/>
              <a:t>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dirty="0" smtClean="0"/>
              <a:t>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dirty="0" smtClean="0"/>
              <a:t>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dirty="0" smtClean="0"/>
              <a:t>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dirty="0" smtClean="0"/>
              <a:t>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dirty="0" smtClean="0"/>
              <a:t>л. Как они это сделали?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Первому –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второму –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третьему -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четвёртому -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41126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/>
              <a:t>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45811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b="1" dirty="0" smtClean="0"/>
              <a:t>л </a:t>
            </a:r>
            <a:r>
              <a:rPr lang="ru-RU" sz="1400" b="1" dirty="0" smtClean="0"/>
              <a:t>и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/>
              <a:t> 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50851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b="1" dirty="0" smtClean="0"/>
              <a:t>л </a:t>
            </a:r>
            <a:r>
              <a:rPr lang="ru-RU" sz="1400" b="1" dirty="0" smtClean="0"/>
              <a:t>и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b="1" dirty="0" smtClean="0"/>
              <a:t>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55172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/>
              <a:t> л </a:t>
            </a:r>
            <a:r>
              <a:rPr lang="ru-RU" sz="1400" b="1" dirty="0" smtClean="0"/>
              <a:t>и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/>
              <a:t> л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147900" cy="171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Установи правило, по которому составлен данный ряд чисел, и продолжи его, записав ещё 3 числа: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3, 5, 9, 15, 23</a:t>
            </a:r>
            <a:r>
              <a:rPr lang="ru-RU" dirty="0" smtClean="0"/>
              <a:t>, ----, ---, ---.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3,   5,   9,   15,   23,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2       4         6        8            10         12          14</a:t>
            </a: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01317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508518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7" name="Левая фигурная скобка 6"/>
          <p:cNvSpPr/>
          <p:nvPr/>
        </p:nvSpPr>
        <p:spPr>
          <a:xfrm rot="5400000" flipH="1">
            <a:off x="1403648" y="3212976"/>
            <a:ext cx="288032" cy="576064"/>
          </a:xfrm>
          <a:prstGeom prst="leftBrace">
            <a:avLst>
              <a:gd name="adj1" fmla="val 14651"/>
              <a:gd name="adj2" fmla="val 518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 rot="5400000" flipH="1">
            <a:off x="2123728" y="3212976"/>
            <a:ext cx="288032" cy="576064"/>
          </a:xfrm>
          <a:prstGeom prst="leftBrace">
            <a:avLst>
              <a:gd name="adj1" fmla="val 14651"/>
              <a:gd name="adj2" fmla="val 518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5400000" flipH="1">
            <a:off x="2843808" y="3212976"/>
            <a:ext cx="288032" cy="576064"/>
          </a:xfrm>
          <a:prstGeom prst="leftBrace">
            <a:avLst>
              <a:gd name="adj1" fmla="val 14651"/>
              <a:gd name="adj2" fmla="val 518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 rot="5400000" flipH="1">
            <a:off x="3563888" y="3212976"/>
            <a:ext cx="288032" cy="576064"/>
          </a:xfrm>
          <a:prstGeom prst="leftBrace">
            <a:avLst>
              <a:gd name="adj1" fmla="val 14651"/>
              <a:gd name="adj2" fmla="val 518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 rot="5400000" flipH="1">
            <a:off x="4572000" y="3284984"/>
            <a:ext cx="288032" cy="576064"/>
          </a:xfrm>
          <a:prstGeom prst="leftBrace">
            <a:avLst>
              <a:gd name="adj1" fmla="val 14651"/>
              <a:gd name="adj2" fmla="val 518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5400000" flipH="1">
            <a:off x="5508104" y="3284984"/>
            <a:ext cx="288032" cy="576064"/>
          </a:xfrm>
          <a:prstGeom prst="leftBrace">
            <a:avLst>
              <a:gd name="adj1" fmla="val 14651"/>
              <a:gd name="adj2" fmla="val 518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5400000" flipH="1">
            <a:off x="6444208" y="3356992"/>
            <a:ext cx="288032" cy="576064"/>
          </a:xfrm>
          <a:prstGeom prst="leftBrace">
            <a:avLst>
              <a:gd name="adj1" fmla="val 14651"/>
              <a:gd name="adj2" fmla="val 518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03648" y="472514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33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494116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45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36" y="501317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59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2.27567E-6 L 0.3132 -0.25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2128 L 0.21632 -0.283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93895E-6 L 0.06285 -0.2833 " pathEditMode="relative" ptsTypes="AA">
                                      <p:cBhvr>
                                        <p:cTn id="3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1) Как одним действием при помощи пяти единиц получить </a:t>
            </a:r>
            <a:r>
              <a:rPr lang="ru-RU" b="1" dirty="0" smtClean="0"/>
              <a:t>100 ?</a:t>
            </a:r>
          </a:p>
          <a:p>
            <a:pPr>
              <a:buNone/>
            </a:pPr>
            <a:r>
              <a:rPr lang="ru-RU" b="1" dirty="0" smtClean="0"/>
              <a:t>    1   1   1   1   1 = 100</a:t>
            </a:r>
            <a:endParaRPr lang="ru-RU" dirty="0" smtClean="0"/>
          </a:p>
          <a:p>
            <a:pPr>
              <a:buNone/>
            </a:pPr>
            <a:r>
              <a:rPr lang="ru-RU" b="1" dirty="0"/>
              <a:t> </a:t>
            </a: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sz="2400" b="1" dirty="0" smtClean="0"/>
              <a:t>Ответ:  </a:t>
            </a:r>
          </a:p>
          <a:p>
            <a:pPr>
              <a:buNone/>
            </a:pPr>
            <a:r>
              <a:rPr lang="ru-RU" b="1" dirty="0" smtClean="0"/>
              <a:t>        111 – 11 = 100</a:t>
            </a:r>
            <a:endParaRPr lang="ru-RU" b="1" dirty="0"/>
          </a:p>
          <a:p>
            <a:pPr>
              <a:buNone/>
            </a:pP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059832" y="3284984"/>
            <a:ext cx="216024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304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трёхэтажном доме жили три котёнка: белый, чёрный, рыжий. Котята с первого и второго этажей не были чёрными. Белый котёнок жил не на первом этаже. Какой	 котёнок на каком этаже жил?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3573016"/>
          <a:ext cx="7560840" cy="309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00899"/>
                <a:gridCol w="1979521"/>
                <a:gridCol w="1890210"/>
              </a:tblGrid>
              <a:tr h="789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чёрный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рыжий</a:t>
                      </a:r>
                      <a:endParaRPr lang="ru-RU" dirty="0"/>
                    </a:p>
                  </a:txBody>
                  <a:tcPr/>
                </a:tc>
              </a:tr>
              <a:tr h="789172"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172"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827"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2961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трёхэтажном доме жили три котёнка: белый, чёрный, рыжий. Котята с первого и второго этажей не были чёрными. Белый котёнок жил не на первом этаже. Какой	 котёнок на каком этаже жил?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2132856"/>
          <a:ext cx="7992888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03808"/>
                <a:gridCol w="2092636"/>
                <a:gridCol w="1998222"/>
              </a:tblGrid>
              <a:tr h="11562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чёрный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рыжий</a:t>
                      </a:r>
                      <a:endParaRPr lang="ru-RU" dirty="0"/>
                    </a:p>
                  </a:txBody>
                  <a:tcPr/>
                </a:tc>
              </a:tr>
              <a:tr h="1156229"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6229"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7816"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04864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162193"/>
            <a:ext cx="2088232" cy="10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99991" y="2204864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32040" y="573325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_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465313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_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573325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_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8927 L 0.01962 0.173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3677 L 0.00399 0.341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8603 L 0.00399 0.50578 " pathEditMode="relative" ptsTypes="AA">
                                      <p:cBhvr>
                                        <p:cTn id="5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853952"/>
          </a:xfrm>
        </p:spPr>
        <p:txBody>
          <a:bodyPr>
            <a:normAutofit/>
          </a:bodyPr>
          <a:lstStyle/>
          <a:p>
            <a:r>
              <a:rPr lang="ru-RU" dirty="0" smtClean="0"/>
              <a:t>У трёх братьев по две сестры. Сколько всего детей в семье?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924944"/>
            <a:ext cx="15751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51920" y="2924944"/>
            <a:ext cx="11687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068960"/>
            <a:ext cx="1389258" cy="253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4909" y="4581128"/>
            <a:ext cx="1700850" cy="208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7632" y="4581128"/>
            <a:ext cx="1376616" cy="208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84176"/>
          </a:xfrm>
        </p:spPr>
        <p:txBody>
          <a:bodyPr/>
          <a:lstStyle/>
          <a:p>
            <a:r>
              <a:rPr lang="ru-RU" dirty="0" smtClean="0"/>
              <a:t>Что тяжелее: 1 кг ваты или 1 кг железа?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3613988"/>
            <a:ext cx="5688631" cy="297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29969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sz="1400" dirty="0" smtClean="0"/>
              <a:t>кг</a:t>
            </a:r>
            <a:r>
              <a:rPr lang="ru-RU" dirty="0" smtClean="0"/>
              <a:t> ваты</a:t>
            </a:r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81028"/>
            <a:ext cx="792088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31640" y="220486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16016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sz="1400" dirty="0" smtClean="0"/>
              <a:t>кг </a:t>
            </a:r>
            <a:r>
              <a:rPr lang="ru-RU" dirty="0" smtClean="0"/>
              <a:t>железа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92494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=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200" dirty="0" smtClean="0"/>
              <a:t>В одном классе учатся Иван, Пётр, Сергей. Их фамилии: Петров, Иванов и Сергеев. Установите фамилию каждого из ребят, если известно, что Иван- не Иванов, Пётр – не Петров,  Сергей – не Сергеев. </a:t>
            </a:r>
            <a:br>
              <a:rPr lang="ru-RU" sz="3200" dirty="0" smtClean="0"/>
            </a:br>
            <a:r>
              <a:rPr lang="ru-RU" sz="3200" dirty="0" smtClean="0"/>
              <a:t>        И что Сергей живёт в одном доме с Петровым.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430016"/>
          </a:xfrm>
        </p:spPr>
        <p:txBody>
          <a:bodyPr/>
          <a:lstStyle/>
          <a:p>
            <a:r>
              <a:rPr lang="ru-RU" dirty="0" smtClean="0"/>
              <a:t>Горело 7 лампочек. 3 из них погасли. Сколько лампочек осталось?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981118" cy="6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56992"/>
            <a:ext cx="936104" cy="61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56992"/>
            <a:ext cx="981118" cy="6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981118" cy="6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56992"/>
            <a:ext cx="981118" cy="6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56992"/>
            <a:ext cx="981118" cy="6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56992"/>
            <a:ext cx="981118" cy="6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12976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12975"/>
            <a:ext cx="116320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7" y="3212976"/>
            <a:ext cx="124629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1560" y="55892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Ответ: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dirty="0" smtClean="0"/>
              <a:t>лампочек осталось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069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 одинаковых арбуза надо разделить поровну между четырьмя детьми. Как это сделать, выполнив наименьшее число разрезов?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3096"/>
            <a:ext cx="2187553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93096"/>
            <a:ext cx="2187553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93096"/>
            <a:ext cx="2187553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547664" y="4077072"/>
            <a:ext cx="72009" cy="2780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39952" y="4005064"/>
            <a:ext cx="0" cy="266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48264" y="4077072"/>
            <a:ext cx="0" cy="2592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24128" y="5445224"/>
            <a:ext cx="2736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502024"/>
          </a:xfrm>
        </p:spPr>
        <p:txBody>
          <a:bodyPr/>
          <a:lstStyle/>
          <a:p>
            <a:r>
              <a:rPr lang="ru-RU" dirty="0" smtClean="0"/>
              <a:t>Сколько яиц можно съесть натощак?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2779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2924944"/>
            <a:ext cx="2448272" cy="276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4" y="594928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Одно яйцо, так как  второе яйцо уже не натощак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соревнования по бегу Антон, Володя и Серёжа заняли три места. Определи, какое место занял каждый из них, если Володя занял не второе и не третье, а Серёжа – не третье?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149725"/>
          <a:ext cx="8229600" cy="115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1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8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9492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Антон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59492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Володя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594928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Серёжа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6.21647E-6 L -0.23629 -0.15727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9 -2.50694E-6 L -0.26198 -0.159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6605E-7 L 0.59063 -0.168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r>
              <a:rPr lang="ru-RU" dirty="0" smtClean="0"/>
              <a:t>Шла бабка в Москву, а навстречу ей три старика, у каждого по два мешка. Сколько всего человек шло в Москву.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Ответ:  одна старуха, так как старики шли навстречу ей, значит – в другую сторону.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ru-RU" sz="4400" dirty="0"/>
              <a:t>Ваня тратит на дорогу в школу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15 </a:t>
            </a:r>
            <a:r>
              <a:rPr lang="ru-RU" sz="4400" dirty="0"/>
              <a:t>минут. Сколько он потратит времени, если пойдет в школу вместе со своей бабушкой?</a:t>
            </a:r>
          </a:p>
          <a:p>
            <a:endParaRPr lang="ru-RU" sz="4400" dirty="0" smtClean="0"/>
          </a:p>
          <a:p>
            <a:pPr>
              <a:buNone/>
            </a:pPr>
            <a:endParaRPr lang="ru-RU" sz="4400" dirty="0"/>
          </a:p>
          <a:p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т в е т: </a:t>
            </a:r>
            <a:r>
              <a:rPr lang="ru-RU" dirty="0">
                <a:latin typeface="Arial" pitchFamily="34" charset="0"/>
                <a:cs typeface="Arial" pitchFamily="34" charset="0"/>
              </a:rPr>
              <a:t>15 </a:t>
            </a:r>
            <a:r>
              <a:rPr lang="ru-RU" dirty="0"/>
              <a:t>минут. </a:t>
            </a:r>
          </a:p>
          <a:p>
            <a:endParaRPr lang="ru-RU" dirty="0"/>
          </a:p>
        </p:txBody>
      </p:sp>
      <p:pic>
        <p:nvPicPr>
          <p:cNvPr id="4" name="Picture 6" descr="Мальч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9" y="3009282"/>
            <a:ext cx="1800200" cy="3015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r>
              <a:rPr lang="ru-RU" sz="4400" dirty="0"/>
              <a:t>Мама предложила Ане на выбор яблоко, грушу и банан. Аня решила выбрать два из этих угощений. Как именно она может сделать свой выбор?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 </a:t>
            </a:r>
            <a:r>
              <a:rPr lang="ru-RU" dirty="0"/>
              <a:t>т в е т: яблоко и груша; груша и банан; яблоко и банан.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dirty="0" smtClean="0"/>
              <a:t>На тарелке лежало 6 пирожных. Два из них разрезали пополам. Сколько пирожных стало на тарелке?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6853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 тарелке стало 6 пирожных.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/>
          <a:lstStyle/>
          <a:p>
            <a:r>
              <a:rPr lang="ru-RU" dirty="0" smtClean="0"/>
              <a:t>По небу летели воробей, ворона, шмель, ласточка и стрекоза. Сколько птиц летело?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 небу летело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dirty="0" smtClean="0"/>
              <a:t>птицы: воробей, ворона , ласточка.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Ребята делают гирлянду к Новому году. Сначала берут красное колечко, затем жёлтое, синее и зелёное. И так по порядку. Какого цвета будет десятое колечко?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Десятое колечко будет -        жёлтое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29249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 </a:t>
            </a:r>
            <a:r>
              <a:rPr lang="ru-RU" sz="2700" dirty="0" smtClean="0"/>
              <a:t>В одном классе учатся Иван, Пётр, Сергей. Их фамилии: Петров, Иванов и Сергеев. Установите фамилию каждого из ребят, если известно, что Иван- не Иванов, Пётр – не Петров,  Сергей – не Сергеев. </a:t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       И что Сергей живёт в одном доме с Петровым. </a:t>
            </a:r>
            <a:endParaRPr lang="ru-RU" sz="27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2708920"/>
          <a:ext cx="7536474" cy="272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158"/>
                <a:gridCol w="2512158"/>
                <a:gridCol w="2512158"/>
              </a:tblGrid>
              <a:tr h="10902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Иванов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Петров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Сергеев</a:t>
                      </a:r>
                      <a:endParaRPr lang="ru-RU" sz="2400" dirty="0"/>
                    </a:p>
                  </a:txBody>
                  <a:tcPr/>
                </a:tc>
              </a:tr>
              <a:tr h="16353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9472367">
            <a:off x="383342" y="5430221"/>
            <a:ext cx="18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Иван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 rot="20327743">
            <a:off x="2285984" y="556663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Пётр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 rot="19982198">
            <a:off x="4286161" y="5832333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Сергей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022E-6 L 0.36233 -0.20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0694E-6 L 0.46562 -0.182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889E-6 L -0.36146 -0.233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r>
              <a:rPr lang="ru-RU" dirty="0" smtClean="0"/>
              <a:t>Из – за куста торчат 8 ушек. Там спрятались зайчики. Сколько зайчиков спряталось в кустах?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кустах спряталось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dirty="0" smtClean="0"/>
              <a:t>зайчика</a:t>
            </a:r>
            <a:endParaRPr lang="ru-RU" dirty="0"/>
          </a:p>
        </p:txBody>
      </p:sp>
      <p:pic>
        <p:nvPicPr>
          <p:cNvPr id="4" name="Picture 7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636"/>
            <a:ext cx="1857388" cy="1394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925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палки два конца. Один конец отпилили. Сколько концов осталось.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                                          Два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691680" y="3356992"/>
            <a:ext cx="3857652" cy="5715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1331640" y="5589240"/>
            <a:ext cx="3500462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036083" y="5679297"/>
            <a:ext cx="571504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r>
              <a:rPr lang="ru-RU" dirty="0" smtClean="0"/>
              <a:t>Сколько разрезов надо сделать, чтобы разделить верёвку на 3 части?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401080" cy="221457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Нужно сделать 2 разреза?</a:t>
            </a:r>
            <a:endParaRPr lang="ru-RU" dirty="0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>
            <a:off x="1619672" y="3068960"/>
            <a:ext cx="2272906" cy="79608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>
            <a:off x="5857884" y="5286388"/>
            <a:ext cx="2500330" cy="85725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429388" y="5357826"/>
            <a:ext cx="500066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286644" y="5786454"/>
            <a:ext cx="500066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пакете 6 пряников. Как разделить эти пряники между 6 девочками, чтобы каждой достался пряник и один остался в пакете?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Одной девочке отдать пряник вместе с пакетом.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треугольников в этом чертеже?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21710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</a:t>
            </a:r>
          </a:p>
          <a:p>
            <a:pPr>
              <a:buNone/>
            </a:pPr>
            <a:r>
              <a:rPr lang="ru-RU" sz="3600" dirty="0" smtClean="0"/>
              <a:t>12 </a:t>
            </a:r>
            <a:r>
              <a:rPr lang="ru-RU" dirty="0" smtClean="0"/>
              <a:t>треугольников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786058"/>
            <a:ext cx="3214710" cy="27860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071538" y="2786058"/>
            <a:ext cx="3214710" cy="278608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71538" y="2786058"/>
            <a:ext cx="3214710" cy="278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0"/>
          </p:cNvCxnSpPr>
          <p:nvPr/>
        </p:nvCxnSpPr>
        <p:spPr>
          <a:xfrm rot="16200000" flipH="1" flipV="1">
            <a:off x="1267993" y="4161239"/>
            <a:ext cx="2786082" cy="3571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Крышка стола имеет 4 угла. Один из них отпилили. Сколько углов стало?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  4 </a:t>
            </a:r>
          </a:p>
          <a:p>
            <a:r>
              <a:rPr lang="ru-RU" dirty="0" smtClean="0"/>
              <a:t>Б)   5</a:t>
            </a:r>
          </a:p>
          <a:p>
            <a:r>
              <a:rPr lang="ru-RU" dirty="0" smtClean="0"/>
              <a:t>В)   6</a:t>
            </a:r>
          </a:p>
          <a:p>
            <a:r>
              <a:rPr lang="ru-RU" dirty="0" smtClean="0"/>
              <a:t>Г)   3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331789"/>
            <a:ext cx="3409466" cy="24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12160" y="2564904"/>
            <a:ext cx="936104" cy="6480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33656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столе лежали фрукты: яблоко, груша и апельсин. Коля не ел яблоко, Петя не ел грушу и апельсин, Игорь не ел грушу. Кто какой фрукт съел?</a:t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3717032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Игорь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589240"/>
            <a:ext cx="1008112" cy="6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500036"/>
            <a:ext cx="792088" cy="88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51723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5495E-6 L 0.2599 -0.20999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-0.02082 C 0.00191 -0.1087 -0.02743 -0.19658 -0.02239 -0.23474 C -0.01737 -0.27267 0.04757 -0.24954 0.06129 -0.24977 C 0.07501 -0.25 0.06094 -0.2426 0.05973 -0.23659 C 0.05851 -0.23057 0.05556 -0.2123 0.05382 -0.213 C 0.05209 -0.21392 0.04914 -0.23404 0.04931 -0.24098 C 0.04948 -0.24769 0.05348 -0.25578 0.05521 -0.25393 C 0.05695 -0.25231 0.06146 -0.23196 0.05973 -0.23011 C 0.05799 -0.22849 0.05139 -0.23589 0.0448 -0.24329 " pathEditMode="relative" rAng="0" ptsTypes="aaaaaaa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02174 L -0.25591 -0.2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3212976"/>
            <a:ext cx="8229600" cy="1440160"/>
          </a:xfrm>
        </p:spPr>
        <p:txBody>
          <a:bodyPr/>
          <a:lstStyle/>
          <a:p>
            <a:r>
              <a:rPr lang="ru-RU" dirty="0" smtClean="0"/>
              <a:t>                      Спасибо!</a:t>
            </a:r>
            <a:endParaRPr lang="ru-RU" dirty="0"/>
          </a:p>
        </p:txBody>
      </p:sp>
      <p:pic>
        <p:nvPicPr>
          <p:cNvPr id="4" name="Picture 17" descr="star2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5904656" cy="1008112"/>
          </a:xfrm>
          <a:prstGeom prst="rect">
            <a:avLst/>
          </a:prstGeom>
          <a:noFill/>
        </p:spPr>
      </p:pic>
      <p:pic>
        <p:nvPicPr>
          <p:cNvPr id="5" name="Picture 17" descr="star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500042"/>
            <a:ext cx="8973271" cy="6659896"/>
          </a:xfrm>
          <a:prstGeom prst="rect">
            <a:avLst/>
          </a:prstGeom>
          <a:noFill/>
        </p:spPr>
      </p:pic>
      <p:pic>
        <p:nvPicPr>
          <p:cNvPr id="6" name="Picture 17" descr="star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822" y="652442"/>
            <a:ext cx="8973271" cy="6659896"/>
          </a:xfrm>
          <a:prstGeom prst="rect">
            <a:avLst/>
          </a:prstGeom>
          <a:noFill/>
        </p:spPr>
      </p:pic>
      <p:pic>
        <p:nvPicPr>
          <p:cNvPr id="7" name="Picture 17" descr="star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82047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Белицкая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А.О. Орг. –М, Издательство Оникс, 2011.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Олимпиады в начальной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Ю.А.Дробышев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Издательство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2011.  Олимпиады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математике. </a:t>
            </a:r>
          </a:p>
          <a:p>
            <a:pPr marL="624078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В.В. Волина  - М, Издательство АСТ-ПРЕСС, 1996.  Праздник  Числа.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3200" b="1" dirty="0" smtClean="0"/>
              <a:t>Три подружки – Вера, Оля, и Таня пошли в лес по грибы. Для сбора ягод у них были корзина, лукошко и ведёрко. Известно, что Оля была не с корзиной и не с лукошком, Вера – не с лукошком. Что с собой взяла каждая девочка для сбора ягод?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571472" y="1643050"/>
          <a:ext cx="8115327" cy="4245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832"/>
                <a:gridCol w="2075039"/>
                <a:gridCol w="1982624"/>
                <a:gridCol w="2028832"/>
              </a:tblGrid>
              <a:tr h="3371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Вера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Оля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Таня</a:t>
                      </a:r>
                      <a:endParaRPr lang="ru-RU" sz="2800" dirty="0"/>
                    </a:p>
                  </a:txBody>
                  <a:tcPr/>
                </a:tc>
              </a:tr>
              <a:tr h="102021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корзина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лукошко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883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ведёрко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022749"/>
            <a:ext cx="500066" cy="5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000768"/>
            <a:ext cx="714380" cy="67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6000768"/>
            <a:ext cx="674784" cy="6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2844" y="285728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Три подружки – Вера, Оля, и Таня пошли в лес по грибы. Для сбора ягод у них были корзина, лукошко и ведёрко. Известно, что Оля была не с корзиной и не с лукошком, Вера – не с лукошком. Что с собой взяла каждая девочка для сбора ягод?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0.02983 L 0.23038 -0.514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9935E-6 L -0.13715 -0.127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0208 L 0.47101 -0.36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Три друга – </a:t>
            </a:r>
            <a:r>
              <a:rPr lang="ru-RU" dirty="0" err="1" smtClean="0"/>
              <a:t>Винни</a:t>
            </a:r>
            <a:r>
              <a:rPr lang="ru-RU" dirty="0" smtClean="0"/>
              <a:t> – Пух, Пятачок и Кролик пошли гулять в красной, зелёной и синей рубашках. Их туфли были тех же цветов. У </a:t>
            </a:r>
            <a:r>
              <a:rPr lang="ru-RU" dirty="0" err="1" smtClean="0"/>
              <a:t>Винни-Пуха</a:t>
            </a:r>
            <a:r>
              <a:rPr lang="ru-RU" dirty="0" smtClean="0"/>
              <a:t> цвет рубашки и туфель совпадали, у Пятачка ни туфли, ни рубашка не были красными, а Кролик был в зелёных туфлях. Как были одеты друзья?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3639830" cy="251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520280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Три друга – </a:t>
            </a:r>
            <a:r>
              <a:rPr lang="ru-RU" sz="2400" dirty="0" err="1" smtClean="0"/>
              <a:t>Винни</a:t>
            </a:r>
            <a:r>
              <a:rPr lang="ru-RU" sz="2400" dirty="0" smtClean="0"/>
              <a:t> – Пух, Пятачок и Кролик пошли гулять в красной, зелёной и синей рубашках. Их туфли были тех же цветов. У </a:t>
            </a:r>
            <a:r>
              <a:rPr lang="ru-RU" sz="2400" dirty="0" err="1" smtClean="0"/>
              <a:t>Винни-Пуха</a:t>
            </a:r>
            <a:r>
              <a:rPr lang="ru-RU" sz="2400" dirty="0" smtClean="0"/>
              <a:t> цвет рубашки и туфель совпадали, у Пятачка ни туфли, ни рубашка не были красными, а Кролик был в зелёных туфлях. Как были одеты друзья?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3429000"/>
          <a:ext cx="84969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Винни-Пух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Пятачок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Кролик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9280"/>
            <a:ext cx="648072" cy="67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021288"/>
            <a:ext cx="638649" cy="56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021288"/>
            <a:ext cx="504056" cy="6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60212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6093296"/>
            <a:ext cx="936104" cy="45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6093296"/>
            <a:ext cx="594066" cy="47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7077E-6 L 0.19688 -0.30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74283E-6 L -0.77969 -0.30411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141 L 0.13785 -0.24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876E-7 L -0.30711 -0.28307 " pathEditMode="relative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19796E-6 L 0.28351 -0.27266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89824E-7 L 0.44097 -0.27267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Летели утки. Одна спереди, две позади, одна позади и две спереди, одна между двумя и три в ряд. Сколько всего летело уток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8529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Изобразим , как летели утки</a:t>
            </a:r>
            <a:endParaRPr lang="ru-RU" dirty="0"/>
          </a:p>
        </p:txBody>
      </p:sp>
      <p:pic>
        <p:nvPicPr>
          <p:cNvPr id="5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04997"/>
            <a:ext cx="720080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89479"/>
            <a:ext cx="792088" cy="10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517232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923928" y="40770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3 утки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00417 L 0.09479 0.00417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0.00416 L 0.11059 0.00416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Назовите фамилии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Аня и Маша имеют фамилии Строганова и Добрина. Какую фамилию имеет каждая из девочек, если известно, что Маша и Добрина – одноклассницы?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863988" cy="256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6056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0050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Строганова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Аня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50851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Добрина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1378</TotalTime>
  <Words>1331</Words>
  <Application>Microsoft Office PowerPoint</Application>
  <PresentationFormat>Экран (4:3)</PresentationFormat>
  <Paragraphs>187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Городская</vt:lpstr>
      <vt:lpstr>Олимпиада по математике   для 2 класса</vt:lpstr>
      <vt:lpstr>Слайд 2</vt:lpstr>
      <vt:lpstr> В одном классе учатся Иван, Пётр, Сергей. Их фамилии: Петров, Иванов и Сергеев. Установите фамилию каждого из ребят, если известно, что Иван- не Иванов, Пётр – не Петров,  Сергей – не Сергеев.          И что Сергей живёт в одном доме с Петровым. </vt:lpstr>
      <vt:lpstr>Слайд 4</vt:lpstr>
      <vt:lpstr>Слайд 5</vt:lpstr>
      <vt:lpstr>Слайд 6</vt:lpstr>
      <vt:lpstr>Три друга – Винни – Пух, Пятачок и Кролик пошли гулять в красной, зелёной и синей рубашках. Их туфли были тех же цветов. У Винни-Пуха цвет рубашки и туфель совпадали, у Пятачка ни туфли, ни рубашка не были красными, а Кролик был в зелёных туфлях. Как были одеты друзья?</vt:lpstr>
      <vt:lpstr>Летели утки. Одна спереди, две позади, одна позади и две спереди, одна между двумя и три в ряд. Сколько всего летело уток  </vt:lpstr>
      <vt:lpstr>            Назовите фамилии</vt:lpstr>
      <vt:lpstr> Аня, Вера и Лиза живут на разных этажах. На каком этаже живёт каждая из девочек, если известно, что Аня живёт не на втором этаже, а Вера – не на втором и не на третьем?</vt:lpstr>
      <vt:lpstr>На чём играл Юра?</vt:lpstr>
      <vt:lpstr>Сколько концов у 4 палок?</vt:lpstr>
      <vt:lpstr>Как они это сделали?</vt:lpstr>
      <vt:lpstr>Слайд 14</vt:lpstr>
      <vt:lpstr>Слайд 15</vt:lpstr>
      <vt:lpstr>Слайд 16</vt:lpstr>
      <vt:lpstr>Слайд 17</vt:lpstr>
      <vt:lpstr>У трёх братьев по две сестры. Сколько всего детей в семье?</vt:lpstr>
      <vt:lpstr>Что тяжелее: 1 кг ваты или 1 кг железа?</vt:lpstr>
      <vt:lpstr>Горело 7 лампочек. 3 из них погасли. Сколько лампочек осталось?</vt:lpstr>
      <vt:lpstr>Три одинаковых арбуза надо разделить поровну между четырьмя детьми. Как это сделать, выполнив наименьшее число разрезов?</vt:lpstr>
      <vt:lpstr>Сколько яиц можно съесть натощак? </vt:lpstr>
      <vt:lpstr>В соревнования по бегу Антон, Володя и Серёжа заняли три места. Определи, какое место занял каждый из них, если Володя занял не второе и не третье, а Серёжа – не третье?</vt:lpstr>
      <vt:lpstr>Слайд 24</vt:lpstr>
      <vt:lpstr>Слайд 25</vt:lpstr>
      <vt:lpstr>Слайд 26</vt:lpstr>
      <vt:lpstr>На тарелке лежало 6 пирожных. Два из них разрезали пополам. Сколько пирожных стало на тарелке? </vt:lpstr>
      <vt:lpstr>По небу летели воробей, ворона, шмель, ласточка и стрекоза. Сколько птиц летело?</vt:lpstr>
      <vt:lpstr>Ребята делают гирлянду к Новому году. Сначала берут красное колечко, затем жёлтое, синее и зелёное. И так по порядку. Какого цвета будет десятое колечко?</vt:lpstr>
      <vt:lpstr>Из – за куста торчат 8 ушек. Там спрятались зайчики. Сколько зайчиков спряталось в кустах?</vt:lpstr>
      <vt:lpstr>У палки два конца. Один конец отпилили. Сколько концов осталось. </vt:lpstr>
      <vt:lpstr>Сколько разрезов надо сделать, чтобы разделить верёвку на 3 части?</vt:lpstr>
      <vt:lpstr>В пакете 6 пряников. Как разделить эти пряники между 6 девочками, чтобы каждой достался пряник и один остался в пакете?</vt:lpstr>
      <vt:lpstr>Сколько треугольников в этом чертеже?</vt:lpstr>
      <vt:lpstr>Крышка стола имеет 4 угла. Один из них отпилили. Сколько углов стало?</vt:lpstr>
      <vt:lpstr>На столе лежали фрукты: яблоко, груша и апельсин. Коля не ел яблоко, Петя не ел грушу и апельсин, Игорь не ел грушу. Кто какой фрукт съел? </vt:lpstr>
      <vt:lpstr>                      Спасибо!</vt:lpstr>
      <vt:lpstr>Использование литературы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Олимпиады по математике</dc:title>
  <dc:creator>User</dc:creator>
  <cp:lastModifiedBy>User</cp:lastModifiedBy>
  <cp:revision>114</cp:revision>
  <dcterms:created xsi:type="dcterms:W3CDTF">2012-01-04T08:41:43Z</dcterms:created>
  <dcterms:modified xsi:type="dcterms:W3CDTF">2012-01-08T12:38:05Z</dcterms:modified>
</cp:coreProperties>
</file>