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57" r:id="rId4"/>
    <p:sldId id="260" r:id="rId5"/>
    <p:sldId id="263" r:id="rId6"/>
    <p:sldId id="259" r:id="rId7"/>
    <p:sldId id="256" r:id="rId8"/>
    <p:sldId id="266" r:id="rId9"/>
    <p:sldId id="274" r:id="rId10"/>
    <p:sldId id="267" r:id="rId11"/>
    <p:sldId id="264" r:id="rId12"/>
    <p:sldId id="272" r:id="rId13"/>
    <p:sldId id="273" r:id="rId14"/>
    <p:sldId id="269" r:id="rId15"/>
    <p:sldId id="268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4A7D6-3A68-433E-9502-2490C4708058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3B5A8-BB8D-47AA-80D8-00267EF25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EB056-557B-470D-AA33-711E2E58D432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4283F-4264-4B7E-B407-F0D836BF9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8C0CA-D799-43D4-B278-BA02264B60A1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0489D-4A85-452D-9275-58ABAC6CF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41FEA-3799-41EE-8403-9B87291BDA15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83F05-BB15-48E1-8608-5C9A04C31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91BE8-5724-476A-A890-2DCB1C34E408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BFFE3-1A86-4470-BADC-9441BA834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7A8E4-FC49-4262-870B-6BC9EDF62174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1183A-E9A5-4FB7-80B1-B65943195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141E1-29EB-4640-9680-AD526C319481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FBB33-F918-4553-BD0B-04B165502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45EDA-5B1A-450A-853B-5BF319D45FBC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A3A7D-99DF-47A1-8FEA-719CBD9CF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49515-0FAF-4D33-B830-2E5AEFC211FC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E09F0-018E-4EE4-9540-E070D34E5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6F270-8B09-43ED-875F-2BE3EECCA1D1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6BB1-486D-4171-9714-A9764E719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C428C-9E3D-4193-B191-02DBB78A2FB0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C5A5-48BC-4168-B44A-C1CE4C85C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9A59C1-4C8A-448A-99BA-38419641596B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B155B8-1DAA-4A86-83AB-F9DDC1756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4" name="Содержимое 3" descr="0_16f87_4a88b0a8_XL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712788"/>
            <a:ext cx="9156700" cy="42735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Содержимое 3" descr="CDEk5qO8Sh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14313" y="0"/>
            <a:ext cx="9358313" cy="6858000"/>
          </a:xfrm>
        </p:spPr>
      </p:pic>
      <p:pic>
        <p:nvPicPr>
          <p:cNvPr id="5121" name="Picture 1" descr="C:\Documents and Settings\Admin\Рабочий стол\ФЕСТИВАЛЬ Воробьева Г.Н\весна\72983451_1301786460_2088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9950" y="-365125"/>
            <a:ext cx="4797425" cy="67786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Admin\Рабочий стол\ФЕСТИВАЛЬ Воробьева Г.Н\133077_1024_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500063" y="500063"/>
            <a:ext cx="3929062" cy="714375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Грачи рано прилетели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85750" y="5500688"/>
            <a:ext cx="9144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625" y="2000250"/>
            <a:ext cx="4143375" cy="714375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Ранний прилёт журавлей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88" y="3714750"/>
            <a:ext cx="4214812" cy="85725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Птицы вьют гнёзда на солнечной стороне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625" y="2786063"/>
            <a:ext cx="3714750" cy="714375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ранней весне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4875" y="1214438"/>
            <a:ext cx="3714750" cy="714375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холодному лету 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4875" y="4500563"/>
            <a:ext cx="3714750" cy="714375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CC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тёплой весне</a:t>
            </a:r>
            <a:endParaRPr lang="ru-RU" sz="2800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65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11022E-16 -4.6716E-6 L 0.00174 0.3755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8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11022E-16 1.92414E-6 L 0.00174 -0.5962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9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11022E-16 6.56799E-7 L 0.00208 -0.115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Содержимое 3" descr="1256053357_koloski_bi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8674" name="Picture 2" descr="C:\Documents and Settings\Admin\Рабочий стол\ФЕСТИВАЛЬ Воробьева Г.Н\PMS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Содержимое 4" descr="1080-2210-thickbox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74150" cy="6858000"/>
          </a:xfr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143000" y="0"/>
            <a:ext cx="73580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ru-RU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Веселись, играй, да дело знай.</a:t>
            </a:r>
            <a:endParaRPr lang="ru-RU" sz="40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28575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любит трудиться, тому без дела </a:t>
            </a:r>
          </a:p>
          <a:p>
            <a:pPr algn="ctr" eaLnBrk="0" hangingPunct="0"/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сидится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200000"/>
              </a:lnSpc>
            </a:pPr>
            <a:r>
              <a:rPr lang="ru-RU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Горька работа, да сладок хлеб.</a:t>
            </a:r>
            <a:endParaRPr lang="ru-RU" sz="4000" b="1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29697" grpId="1"/>
      <p:bldP spid="6" grpId="0"/>
      <p:bldP spid="6" grpId="1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Содержимое 3" descr="RusVesna_2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0"/>
            <a:ext cx="6643687" cy="6843713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Содержимое 3" descr="r187_11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46038"/>
            <a:ext cx="9144000" cy="6904038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Documents and Settings\Admin\Рабочий стол\ФЕСТИВАЛЬ Воробьева Г.Н\1532897000df17be5be9c65f8b38babc9c4d1e34c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706563"/>
            <a:ext cx="7405687" cy="45180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Содержимое 3" descr="0_16f87_4a88b0a8_XL.gif"/>
          <p:cNvPicPr>
            <a:picLocks noGrp="1" noChangeAspect="1"/>
          </p:cNvPicPr>
          <p:nvPr>
            <p:ph idx="1"/>
          </p:nvPr>
        </p:nvPicPr>
        <p:blipFill>
          <a:blip r:embed="rId2">
            <a:lum bright="40000" contrast="4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57158" y="857232"/>
            <a:ext cx="8429684" cy="41549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0070C0"/>
                </a:solidFill>
                <a:latin typeface="+mn-lt"/>
              </a:rPr>
              <a:t>Цели и задачи урока: 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</a:rPr>
              <a:t>выделить основные признаки весны в живой и неживой природе на основе ответов детей, умения ориентироваться в тексте,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</a:rPr>
              <a:t>продолжить работу над развитием речи, добиваясь при этом использования готовых установок (опоры текста), а также собственных наблюдений;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</a:rPr>
              <a:t>следить за осознанностью и правильностью чтения;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</a:rPr>
              <a:t>воспитывать любовь к труду, бережному отношению ко всему живому.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Содержимое 3" descr="0_4cc4a_3becd14_XL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425" y="280988"/>
            <a:ext cx="8485188" cy="8588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Содержимое 3" descr="0_61156_3ba3efea_XL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763" y="0"/>
            <a:ext cx="9521826" cy="6858000"/>
          </a:xfrm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676275"/>
            <a:ext cx="6821487" cy="10191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Содержимое 3" descr="75783_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Содержимое 3" descr="0_56d60_6a3cda1c_XL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3450" y="5999163"/>
            <a:ext cx="4284663" cy="8651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Содержимое 5" descr="0_32649_704334fb_XL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360363"/>
            <a:ext cx="9144000" cy="7432676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Содержимое 3" descr="12029073451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1688" y="0"/>
            <a:ext cx="5172075" cy="6770688"/>
          </a:xfrm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3375" y="-122238"/>
            <a:ext cx="6388100" cy="7747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Picture 2" descr="C:\Documents and Settings\Admin\Рабочий стол\ФЕСТИВАЛЬ Воробьева Г.Н\2874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-71438"/>
            <a:ext cx="6929438" cy="6929438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39</Words>
  <Application>Microsoft Office PowerPoint</Application>
  <PresentationFormat>Экран (4:3)</PresentationFormat>
  <Paragraphs>13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ольга</cp:lastModifiedBy>
  <cp:revision>10</cp:revision>
  <dcterms:modified xsi:type="dcterms:W3CDTF">2012-02-13T12:28:01Z</dcterms:modified>
</cp:coreProperties>
</file>