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6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1" autoAdjust="0"/>
    <p:restoredTop sz="95030" autoAdjust="0"/>
  </p:normalViewPr>
  <p:slideViewPr>
    <p:cSldViewPr>
      <p:cViewPr varScale="1">
        <p:scale>
          <a:sx n="82" d="100"/>
          <a:sy n="82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229DC-5479-4D79-94BB-CE9E5F015AC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92EE-81D6-4D4A-81AB-693F03A5E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792EE-81D6-4D4A-81AB-693F03A5EF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792EE-81D6-4D4A-81AB-693F03A5EF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6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AD597E-0CAC-483C-8706-728E7BF82C86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847159-5C82-4756-8848-197839E7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89;&#1072;&#1084;%20&#1087;&#1088;&#1080;&#1076;&#1091;&#1084;&#1072;&#1081;.mp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76;&#1077;&#1090;&#1089;&#1082;&#1080;&#1077;%20&#1088;&#1072;&#1073;&#1086;&#1090;&#1099;\&#1087;&#1086;&#1088;&#1090;&#1088;&#1077;&#1090;&#1099;" TargetMode="External"/><Relationship Id="rId2" Type="http://schemas.openxmlformats.org/officeDocument/2006/relationships/hyperlink" Target="file:///E:\&#1076;&#1077;&#1090;&#1089;&#1082;&#1080;&#1077;%20&#1088;&#1072;&#1073;&#1086;&#1090;&#1099;\&#1089;&#1086;&#1095;&#1080;&#1085;&#1077;&#1085;&#1080;&#1103;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Century Schoolbook" pitchFamily="18" charset="0"/>
              </a:rPr>
              <a:t>Классный час:</a:t>
            </a:r>
            <a:endParaRPr lang="ru-RU" sz="6600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5" y="2714620"/>
            <a:ext cx="6700863" cy="2328882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«Мы будем вечно прославлять ту женщину, чьё имя – МАТЬ»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солнышке тепло, а при матери добро.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16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ДОК\Классчас\старая флешка\Фото Елена\S7301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16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B280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B28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116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B28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291"/>
            <a:ext cx="7854696" cy="62865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Любимой маме.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этот светлый день осенний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Мамин праздник наступил.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Поздравляем и желаем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Милым мамам новых сил.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Мамы моют и готовят,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Убираются и шьют.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Пожалеют, поцелуют,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Приласкают и споют.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Дорогие мамы наши!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Всех-всех-всех вы в мире краше.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красивей и умнее,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заботливей и добрее.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сильно я люблю маму милую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мою!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039" y="2967335"/>
            <a:ext cx="371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file"/>
              </a:rPr>
              <a:t>Наши мамы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1571613"/>
            <a:ext cx="7800972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в детях чувство уважения к матери.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1000108"/>
            <a:ext cx="7772400" cy="1362456"/>
          </a:xfrm>
        </p:spPr>
        <p:txBody>
          <a:bodyPr/>
          <a:lstStyle/>
          <a:p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85927"/>
            <a:ext cx="7772400" cy="442915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Вовлечь всех детей в проведение классного часа.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Раскрыть (по возможности) способности каждого ребёнка.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Развивать организационные способности в каждом.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Формировать уважительное отношение друг к другу.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Формировать правильную самооценку.</a:t>
            </a:r>
          </a:p>
          <a:p>
            <a:endParaRPr lang="ru-RU" sz="2400" dirty="0">
              <a:latin typeface="Verdana" pitchFamily="34" charset="0"/>
            </a:endParaRPr>
          </a:p>
        </p:txBody>
      </p:sp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086600" cy="1247764"/>
          </a:xfrm>
        </p:spPr>
        <p:txBody>
          <a:bodyPr/>
          <a:lstStyle/>
          <a:p>
            <a:pPr algn="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571613"/>
            <a:ext cx="7086600" cy="150971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планом проведения классного часа.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Оформить стенгазету.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Разучить стихи.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Написание сочинения «Моя мама»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Нарисовать портреты мам.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фотографии мам для создания фильма.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3" y="500043"/>
            <a:ext cx="7929619" cy="4572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«Вся гордость мира от матерей»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Горький 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6215082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" y="375027"/>
            <a:ext cx="10929981" cy="1042997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Встаньте все и выслушайте стоя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Сохранённое во всей красе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это – древнее, святое!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Распрямитесь! Встаньте!..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Встаньте все!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леса встают с зарёю новой,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травинки рвутся к солнцу ввысь,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Встаньте все, заслышав это слово,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в слове этом – жизнь.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это – зов и заклинанье,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слове – сущего душа.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7166"/>
            <a:ext cx="4572000" cy="42242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– искра первая сознанья,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улыбка малыша.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это пусть всегда пребудет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пробившись сквозь любой затор,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в  сердце каменном пробудит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Заглушённый совести укор.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это сроду не обманет,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нём сокрыто жизни существо: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нём – исток всего. Ему конца нет.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Встаньте!..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произношу его: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«МАМА!»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Гамзатов Р.</a:t>
            </a:r>
          </a:p>
        </p:txBody>
      </p:sp>
    </p:spTree>
  </p:cSld>
  <p:clrMapOvr>
    <a:masterClrMapping/>
  </p:clrMapOvr>
  <p:transition spd="slow" advClick="0" advTm="6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1" y="178592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Материнская молитва со дна моря вынимает.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Материно сердце в детях, а детское – в камне.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5" y="24288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Мать кормит детей – сохнет, а они по ней и не охнут.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341</Words>
  <Application>Microsoft Office PowerPoint</Application>
  <PresentationFormat>Экран (4:3)</PresentationFormat>
  <Paragraphs>69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Апекс</vt:lpstr>
      <vt:lpstr>Классный час:</vt:lpstr>
      <vt:lpstr>Цель:   формировать в детях чувство уважения к матери.</vt:lpstr>
      <vt:lpstr>                                 Задачи: </vt:lpstr>
      <vt:lpstr>Этапы реализации:</vt:lpstr>
      <vt:lpstr>«Вся гордость мира от матерей»                      Горький М.</vt:lpstr>
      <vt:lpstr>Слайд 6</vt:lpstr>
      <vt:lpstr>Материнская молитва со дна моря вынимает.</vt:lpstr>
      <vt:lpstr>Материно сердце в детях, а детское – в камне.</vt:lpstr>
      <vt:lpstr>Мать кормит детей – сохнет, а они по ней и не охнут.</vt:lpstr>
      <vt:lpstr>При солнышке тепло, а при матери добро.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Елена</dc:creator>
  <cp:lastModifiedBy>Евгения Ивановна</cp:lastModifiedBy>
  <cp:revision>37</cp:revision>
  <dcterms:created xsi:type="dcterms:W3CDTF">2010-03-16T11:09:02Z</dcterms:created>
  <dcterms:modified xsi:type="dcterms:W3CDTF">2010-04-15T11:52:23Z</dcterms:modified>
</cp:coreProperties>
</file>