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6" r:id="rId2"/>
    <p:sldId id="275" r:id="rId3"/>
    <p:sldId id="267" r:id="rId4"/>
    <p:sldId id="268" r:id="rId5"/>
    <p:sldId id="269" r:id="rId6"/>
    <p:sldId id="257" r:id="rId7"/>
    <p:sldId id="258" r:id="rId8"/>
    <p:sldId id="259" r:id="rId9"/>
    <p:sldId id="260" r:id="rId10"/>
    <p:sldId id="264" r:id="rId11"/>
    <p:sldId id="263" r:id="rId12"/>
    <p:sldId id="265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поколение 1</c:v>
                </c:pt>
                <c:pt idx="1">
                  <c:v>поколение 2</c:v>
                </c:pt>
                <c:pt idx="2">
                  <c:v>поколение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60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отец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поколение 1</c:v>
                </c:pt>
                <c:pt idx="1">
                  <c:v>поколение 2</c:v>
                </c:pt>
                <c:pt idx="2">
                  <c:v>поколение 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37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сын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поколение 1</c:v>
                </c:pt>
                <c:pt idx="1">
                  <c:v>поколение 2</c:v>
                </c:pt>
                <c:pt idx="2">
                  <c:v>поколение 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33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</c:ser>
        <c:shape val="cylinder"/>
        <c:axId val="60891136"/>
        <c:axId val="60892672"/>
        <c:axId val="0"/>
      </c:bar3DChart>
      <c:catAx>
        <c:axId val="60891136"/>
        <c:scaling>
          <c:orientation val="minMax"/>
        </c:scaling>
        <c:axPos val="b"/>
        <c:tickLblPos val="nextTo"/>
        <c:crossAx val="60892672"/>
        <c:crosses val="autoZero"/>
        <c:auto val="1"/>
        <c:lblAlgn val="ctr"/>
        <c:lblOffset val="100"/>
      </c:catAx>
      <c:valAx>
        <c:axId val="60892672"/>
        <c:scaling>
          <c:orientation val="minMax"/>
        </c:scaling>
        <c:axPos val="l"/>
        <c:majorGridlines/>
        <c:numFmt formatCode="General" sourceLinked="1"/>
        <c:tickLblPos val="nextTo"/>
        <c:crossAx val="60891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47288-0C94-409B-AE0F-CC95EE6B0EB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F9E368-9F12-460B-9B93-B3450B0AE725}">
      <dgm:prSet phldrT="[Текст]" custT="1"/>
      <dgm:spPr/>
      <dgm:t>
        <a:bodyPr/>
        <a:lstStyle/>
        <a:p>
          <a:r>
            <a:rPr lang="ru-RU" sz="2400" dirty="0" smtClean="0"/>
            <a:t>возраст</a:t>
          </a:r>
          <a:endParaRPr lang="ru-RU" sz="2400" dirty="0"/>
        </a:p>
      </dgm:t>
    </dgm:pt>
    <dgm:pt modelId="{F57BD616-8737-4EC6-946A-C7A72C87E3E5}" type="parTrans" cxnId="{4392E5E4-E497-4A44-A5A1-53445D02BF2E}">
      <dgm:prSet/>
      <dgm:spPr/>
      <dgm:t>
        <a:bodyPr/>
        <a:lstStyle/>
        <a:p>
          <a:endParaRPr lang="ru-RU"/>
        </a:p>
      </dgm:t>
    </dgm:pt>
    <dgm:pt modelId="{6C821432-9746-4DAD-9BE8-AC806DF79739}" type="sibTrans" cxnId="{4392E5E4-E497-4A44-A5A1-53445D02BF2E}">
      <dgm:prSet/>
      <dgm:spPr/>
      <dgm:t>
        <a:bodyPr/>
        <a:lstStyle/>
        <a:p>
          <a:endParaRPr lang="ru-RU"/>
        </a:p>
      </dgm:t>
    </dgm:pt>
    <dgm:pt modelId="{AD89FFEC-D83A-4829-9973-05A2AC27288C}">
      <dgm:prSet phldrT="[Текст]" custT="1"/>
      <dgm:spPr/>
      <dgm:t>
        <a:bodyPr/>
        <a:lstStyle/>
        <a:p>
          <a:r>
            <a:rPr lang="ru-RU" sz="2000" dirty="0" smtClean="0"/>
            <a:t>Состояние здоровья</a:t>
          </a:r>
          <a:endParaRPr lang="ru-RU" sz="2000" dirty="0"/>
        </a:p>
      </dgm:t>
    </dgm:pt>
    <dgm:pt modelId="{645CE840-5FC2-4AC7-BA83-2C91CA4E6773}" type="parTrans" cxnId="{77BE7DB8-4786-4ED0-97B3-ABBE35157B79}">
      <dgm:prSet/>
      <dgm:spPr/>
      <dgm:t>
        <a:bodyPr/>
        <a:lstStyle/>
        <a:p>
          <a:endParaRPr lang="ru-RU"/>
        </a:p>
      </dgm:t>
    </dgm:pt>
    <dgm:pt modelId="{BF2494D9-8EB5-4ED1-AAC8-7D6FC0D10BBD}" type="sibTrans" cxnId="{77BE7DB8-4786-4ED0-97B3-ABBE35157B79}">
      <dgm:prSet/>
      <dgm:spPr/>
      <dgm:t>
        <a:bodyPr/>
        <a:lstStyle/>
        <a:p>
          <a:endParaRPr lang="ru-RU"/>
        </a:p>
      </dgm:t>
    </dgm:pt>
    <dgm:pt modelId="{397B557D-CB86-4447-961A-F9EA883C0363}">
      <dgm:prSet phldrT="[Текст]" custT="1"/>
      <dgm:spPr/>
      <dgm:t>
        <a:bodyPr/>
        <a:lstStyle/>
        <a:p>
          <a:r>
            <a:rPr lang="ru-RU" sz="1600" dirty="0" smtClean="0"/>
            <a:t>Характер деятельности</a:t>
          </a:r>
          <a:endParaRPr lang="ru-RU" sz="1600" dirty="0"/>
        </a:p>
      </dgm:t>
    </dgm:pt>
    <dgm:pt modelId="{60660A5E-4882-45E8-8346-C166C007F6DA}" type="parTrans" cxnId="{4F56046A-E346-451E-90B8-40E0D8AEBFC1}">
      <dgm:prSet/>
      <dgm:spPr/>
      <dgm:t>
        <a:bodyPr/>
        <a:lstStyle/>
        <a:p>
          <a:endParaRPr lang="ru-RU"/>
        </a:p>
      </dgm:t>
    </dgm:pt>
    <dgm:pt modelId="{0BA3B047-E356-4D83-9E2B-F8701DA801BD}" type="sibTrans" cxnId="{4F56046A-E346-451E-90B8-40E0D8AEBFC1}">
      <dgm:prSet/>
      <dgm:spPr/>
      <dgm:t>
        <a:bodyPr/>
        <a:lstStyle/>
        <a:p>
          <a:endParaRPr lang="ru-RU"/>
        </a:p>
      </dgm:t>
    </dgm:pt>
    <dgm:pt modelId="{5B66F522-0BF1-4207-B17D-46A30F048110}">
      <dgm:prSet phldrT="[Текст]"/>
      <dgm:spPr/>
      <dgm:t>
        <a:bodyPr/>
        <a:lstStyle/>
        <a:p>
          <a:r>
            <a:rPr lang="ru-RU" dirty="0" smtClean="0"/>
            <a:t>Положение в обществе</a:t>
          </a:r>
          <a:endParaRPr lang="ru-RU" dirty="0"/>
        </a:p>
      </dgm:t>
    </dgm:pt>
    <dgm:pt modelId="{85415CD4-A732-4367-86C3-67B948135BDA}" type="parTrans" cxnId="{6A1220E9-A6B3-4D7A-AFE4-BC6350BC2344}">
      <dgm:prSet/>
      <dgm:spPr/>
      <dgm:t>
        <a:bodyPr/>
        <a:lstStyle/>
        <a:p>
          <a:endParaRPr lang="ru-RU"/>
        </a:p>
      </dgm:t>
    </dgm:pt>
    <dgm:pt modelId="{8F693935-1888-462D-84A4-0C57DEF90579}" type="sibTrans" cxnId="{6A1220E9-A6B3-4D7A-AFE4-BC6350BC2344}">
      <dgm:prSet/>
      <dgm:spPr/>
      <dgm:t>
        <a:bodyPr/>
        <a:lstStyle/>
        <a:p>
          <a:endParaRPr lang="ru-RU"/>
        </a:p>
      </dgm:t>
    </dgm:pt>
    <dgm:pt modelId="{E91773C9-9800-4B31-BBFB-86B61D000F48}" type="pres">
      <dgm:prSet presAssocID="{5DD47288-0C94-409B-AE0F-CC95EE6B0E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D6F2B4-ED0E-4D80-9963-E6E983E51799}" type="pres">
      <dgm:prSet presAssocID="{A1F9E368-9F12-460B-9B93-B3450B0AE725}" presName="Name5" presStyleLbl="vennNode1" presStyleIdx="0" presStyleCnt="4" custLinFactNeighborX="44423" custLinFactNeighborY="46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A7CAB-84CB-4AA4-A078-25D32DDF6041}" type="pres">
      <dgm:prSet presAssocID="{6C821432-9746-4DAD-9BE8-AC806DF79739}" presName="space" presStyleCnt="0"/>
      <dgm:spPr/>
    </dgm:pt>
    <dgm:pt modelId="{145F8283-BD76-40E5-BCB7-B109D67CD80B}" type="pres">
      <dgm:prSet presAssocID="{AD89FFEC-D83A-4829-9973-05A2AC27288C}" presName="Name5" presStyleLbl="vennNode1" presStyleIdx="1" presStyleCnt="4" custLinFactNeighborX="48710" custLinFactNeighborY="-40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191A0-4A21-47A4-BE43-8C6BF3D64912}" type="pres">
      <dgm:prSet presAssocID="{BF2494D9-8EB5-4ED1-AAC8-7D6FC0D10BBD}" presName="space" presStyleCnt="0"/>
      <dgm:spPr/>
    </dgm:pt>
    <dgm:pt modelId="{759B58DA-D5EF-49CB-B71E-FA32C3ACBF48}" type="pres">
      <dgm:prSet presAssocID="{397B557D-CB86-4447-961A-F9EA883C0363}" presName="Name5" presStyleLbl="vennNode1" presStyleIdx="2" presStyleCnt="4" custLinFactNeighborX="97919" custLinFactNeighborY="55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EF49E-4419-4934-8799-666869CE40A0}" type="pres">
      <dgm:prSet presAssocID="{0BA3B047-E356-4D83-9E2B-F8701DA801BD}" presName="space" presStyleCnt="0"/>
      <dgm:spPr/>
    </dgm:pt>
    <dgm:pt modelId="{AD84AB0C-7973-4E00-91D7-B3972C8653D6}" type="pres">
      <dgm:prSet presAssocID="{5B66F522-0BF1-4207-B17D-46A30F048110}" presName="Name5" presStyleLbl="vennNode1" presStyleIdx="3" presStyleCnt="4" custLinFactNeighborX="27338" custLinFactNeighborY="-46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54BEC9-30CC-42CA-8C8C-85644725AC2E}" type="presOf" srcId="{A1F9E368-9F12-460B-9B93-B3450B0AE725}" destId="{F6D6F2B4-ED0E-4D80-9963-E6E983E51799}" srcOrd="0" destOrd="0" presId="urn:microsoft.com/office/officeart/2005/8/layout/venn3"/>
    <dgm:cxn modelId="{3C486802-3433-46F9-A3BD-98515AA7EA06}" type="presOf" srcId="{5B66F522-0BF1-4207-B17D-46A30F048110}" destId="{AD84AB0C-7973-4E00-91D7-B3972C8653D6}" srcOrd="0" destOrd="0" presId="urn:microsoft.com/office/officeart/2005/8/layout/venn3"/>
    <dgm:cxn modelId="{25C5C547-BF04-4032-A3E9-19EB338A8044}" type="presOf" srcId="{5DD47288-0C94-409B-AE0F-CC95EE6B0EB3}" destId="{E91773C9-9800-4B31-BBFB-86B61D000F48}" srcOrd="0" destOrd="0" presId="urn:microsoft.com/office/officeart/2005/8/layout/venn3"/>
    <dgm:cxn modelId="{77BE7DB8-4786-4ED0-97B3-ABBE35157B79}" srcId="{5DD47288-0C94-409B-AE0F-CC95EE6B0EB3}" destId="{AD89FFEC-D83A-4829-9973-05A2AC27288C}" srcOrd="1" destOrd="0" parTransId="{645CE840-5FC2-4AC7-BA83-2C91CA4E6773}" sibTransId="{BF2494D9-8EB5-4ED1-AAC8-7D6FC0D10BBD}"/>
    <dgm:cxn modelId="{6FEE6821-BA2C-4098-82EA-84D42ADE1821}" type="presOf" srcId="{AD89FFEC-D83A-4829-9973-05A2AC27288C}" destId="{145F8283-BD76-40E5-BCB7-B109D67CD80B}" srcOrd="0" destOrd="0" presId="urn:microsoft.com/office/officeart/2005/8/layout/venn3"/>
    <dgm:cxn modelId="{4F56046A-E346-451E-90B8-40E0D8AEBFC1}" srcId="{5DD47288-0C94-409B-AE0F-CC95EE6B0EB3}" destId="{397B557D-CB86-4447-961A-F9EA883C0363}" srcOrd="2" destOrd="0" parTransId="{60660A5E-4882-45E8-8346-C166C007F6DA}" sibTransId="{0BA3B047-E356-4D83-9E2B-F8701DA801BD}"/>
    <dgm:cxn modelId="{4392E5E4-E497-4A44-A5A1-53445D02BF2E}" srcId="{5DD47288-0C94-409B-AE0F-CC95EE6B0EB3}" destId="{A1F9E368-9F12-460B-9B93-B3450B0AE725}" srcOrd="0" destOrd="0" parTransId="{F57BD616-8737-4EC6-946A-C7A72C87E3E5}" sibTransId="{6C821432-9746-4DAD-9BE8-AC806DF79739}"/>
    <dgm:cxn modelId="{1ABD745D-FB77-495C-9A5B-D4E712C011D2}" type="presOf" srcId="{397B557D-CB86-4447-961A-F9EA883C0363}" destId="{759B58DA-D5EF-49CB-B71E-FA32C3ACBF48}" srcOrd="0" destOrd="0" presId="urn:microsoft.com/office/officeart/2005/8/layout/venn3"/>
    <dgm:cxn modelId="{6A1220E9-A6B3-4D7A-AFE4-BC6350BC2344}" srcId="{5DD47288-0C94-409B-AE0F-CC95EE6B0EB3}" destId="{5B66F522-0BF1-4207-B17D-46A30F048110}" srcOrd="3" destOrd="0" parTransId="{85415CD4-A732-4367-86C3-67B948135BDA}" sibTransId="{8F693935-1888-462D-84A4-0C57DEF90579}"/>
    <dgm:cxn modelId="{A9C9055E-8802-4378-9366-97F60C848053}" type="presParOf" srcId="{E91773C9-9800-4B31-BBFB-86B61D000F48}" destId="{F6D6F2B4-ED0E-4D80-9963-E6E983E51799}" srcOrd="0" destOrd="0" presId="urn:microsoft.com/office/officeart/2005/8/layout/venn3"/>
    <dgm:cxn modelId="{22219481-1355-4CEB-9022-FBA6A0E734F9}" type="presParOf" srcId="{E91773C9-9800-4B31-BBFB-86B61D000F48}" destId="{53CA7CAB-84CB-4AA4-A078-25D32DDF6041}" srcOrd="1" destOrd="0" presId="urn:microsoft.com/office/officeart/2005/8/layout/venn3"/>
    <dgm:cxn modelId="{E270ED79-3488-4E5C-B56C-D93B53E54F92}" type="presParOf" srcId="{E91773C9-9800-4B31-BBFB-86B61D000F48}" destId="{145F8283-BD76-40E5-BCB7-B109D67CD80B}" srcOrd="2" destOrd="0" presId="urn:microsoft.com/office/officeart/2005/8/layout/venn3"/>
    <dgm:cxn modelId="{1E1AF4A7-D945-479B-A331-347D1387848C}" type="presParOf" srcId="{E91773C9-9800-4B31-BBFB-86B61D000F48}" destId="{E3B191A0-4A21-47A4-BE43-8C6BF3D64912}" srcOrd="3" destOrd="0" presId="urn:microsoft.com/office/officeart/2005/8/layout/venn3"/>
    <dgm:cxn modelId="{E36F18A9-8C54-4B43-B383-71A6062C2777}" type="presParOf" srcId="{E91773C9-9800-4B31-BBFB-86B61D000F48}" destId="{759B58DA-D5EF-49CB-B71E-FA32C3ACBF48}" srcOrd="4" destOrd="0" presId="urn:microsoft.com/office/officeart/2005/8/layout/venn3"/>
    <dgm:cxn modelId="{9EA7C533-6555-4AD8-8089-846CA9BE58BE}" type="presParOf" srcId="{E91773C9-9800-4B31-BBFB-86B61D000F48}" destId="{B9AEF49E-4419-4934-8799-666869CE40A0}" srcOrd="5" destOrd="0" presId="urn:microsoft.com/office/officeart/2005/8/layout/venn3"/>
    <dgm:cxn modelId="{C03AA751-B5C2-4A9A-BBD4-B5D8A3073B14}" type="presParOf" srcId="{E91773C9-9800-4B31-BBFB-86B61D000F48}" destId="{AD84AB0C-7973-4E00-91D7-B3972C8653D6}" srcOrd="6" destOrd="0" presId="urn:microsoft.com/office/officeart/2005/8/layout/venn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B8820A-F037-4447-B5A0-6B498E03DDB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9F3489-A836-4BBC-A832-10C9FDF5B1C2}">
      <dgm:prSet phldrT="[Текст]" custT="1"/>
      <dgm:spPr/>
      <dgm:t>
        <a:bodyPr/>
        <a:lstStyle/>
        <a:p>
          <a:r>
            <a:rPr lang="ru-RU" sz="2000" dirty="0" smtClean="0"/>
            <a:t>Привычки</a:t>
          </a:r>
          <a:endParaRPr lang="ru-RU" sz="2000" dirty="0"/>
        </a:p>
      </dgm:t>
    </dgm:pt>
    <dgm:pt modelId="{7E3BE3DB-57A0-4DE4-9B66-EB9C67B9DA6F}" type="parTrans" cxnId="{F4CA5F2E-EA67-4FCC-9E6F-15797775584A}">
      <dgm:prSet/>
      <dgm:spPr/>
      <dgm:t>
        <a:bodyPr/>
        <a:lstStyle/>
        <a:p>
          <a:endParaRPr lang="ru-RU"/>
        </a:p>
      </dgm:t>
    </dgm:pt>
    <dgm:pt modelId="{57A2CAB9-7817-4EAB-8D27-42D0ECB8179A}" type="sibTrans" cxnId="{F4CA5F2E-EA67-4FCC-9E6F-15797775584A}">
      <dgm:prSet/>
      <dgm:spPr/>
      <dgm:t>
        <a:bodyPr/>
        <a:lstStyle/>
        <a:p>
          <a:endParaRPr lang="ru-RU"/>
        </a:p>
      </dgm:t>
    </dgm:pt>
    <dgm:pt modelId="{11E21D37-33AE-493D-A18F-D7F7BDBD2892}">
      <dgm:prSet phldrT="[Текст]" custT="1"/>
      <dgm:spPr/>
      <dgm:t>
        <a:bodyPr/>
        <a:lstStyle/>
        <a:p>
          <a:r>
            <a:rPr lang="ru-RU" sz="2000" dirty="0" smtClean="0"/>
            <a:t>Вкусы</a:t>
          </a:r>
          <a:endParaRPr lang="ru-RU" sz="2000" dirty="0"/>
        </a:p>
      </dgm:t>
    </dgm:pt>
    <dgm:pt modelId="{AE421B6E-82E1-427D-A1D8-455687B9F6FC}" type="parTrans" cxnId="{69F6FA21-4E9A-448C-83C3-88E51E07F166}">
      <dgm:prSet/>
      <dgm:spPr/>
      <dgm:t>
        <a:bodyPr/>
        <a:lstStyle/>
        <a:p>
          <a:endParaRPr lang="ru-RU"/>
        </a:p>
      </dgm:t>
    </dgm:pt>
    <dgm:pt modelId="{F1BF0E15-3DD1-4F80-8165-D18E5FDBA311}" type="sibTrans" cxnId="{69F6FA21-4E9A-448C-83C3-88E51E07F166}">
      <dgm:prSet/>
      <dgm:spPr/>
      <dgm:t>
        <a:bodyPr/>
        <a:lstStyle/>
        <a:p>
          <a:endParaRPr lang="ru-RU"/>
        </a:p>
      </dgm:t>
    </dgm:pt>
    <dgm:pt modelId="{F88F091F-EA67-401C-814A-02D4FFB438B9}">
      <dgm:prSet phldrT="[Текст]" custT="1"/>
      <dgm:spPr/>
      <dgm:t>
        <a:bodyPr/>
        <a:lstStyle/>
        <a:p>
          <a:r>
            <a:rPr lang="ru-RU" sz="2000" dirty="0" smtClean="0"/>
            <a:t>Стиль </a:t>
          </a:r>
          <a:r>
            <a:rPr lang="ru-RU" sz="2000" b="0" dirty="0" smtClean="0"/>
            <a:t>о</a:t>
          </a:r>
          <a:r>
            <a:rPr lang="ru-RU" sz="2000" dirty="0" smtClean="0"/>
            <a:t>дежды</a:t>
          </a:r>
          <a:endParaRPr lang="ru-RU" sz="2000" dirty="0"/>
        </a:p>
      </dgm:t>
    </dgm:pt>
    <dgm:pt modelId="{694E24EF-7F1D-4460-A6BC-8E416D6436DE}" type="parTrans" cxnId="{A4BAAB10-0BC9-47B8-8E5D-EC7EEC37E47E}">
      <dgm:prSet/>
      <dgm:spPr/>
      <dgm:t>
        <a:bodyPr/>
        <a:lstStyle/>
        <a:p>
          <a:endParaRPr lang="ru-RU"/>
        </a:p>
      </dgm:t>
    </dgm:pt>
    <dgm:pt modelId="{B17300B6-79BD-4651-B280-6870CB25E225}" type="sibTrans" cxnId="{A4BAAB10-0BC9-47B8-8E5D-EC7EEC37E47E}">
      <dgm:prSet/>
      <dgm:spPr/>
      <dgm:t>
        <a:bodyPr/>
        <a:lstStyle/>
        <a:p>
          <a:endParaRPr lang="ru-RU"/>
        </a:p>
      </dgm:t>
    </dgm:pt>
    <dgm:pt modelId="{42872F02-D0B1-45C2-A942-1F9D2F6B891F}">
      <dgm:prSet phldrT="[Текст]" custT="1"/>
      <dgm:spPr/>
      <dgm:t>
        <a:bodyPr/>
        <a:lstStyle/>
        <a:p>
          <a:r>
            <a:rPr lang="ru-RU" sz="1600" dirty="0" smtClean="0"/>
            <a:t>Музыкальные пристрастия</a:t>
          </a:r>
          <a:endParaRPr lang="ru-RU" sz="1600" dirty="0"/>
        </a:p>
      </dgm:t>
    </dgm:pt>
    <dgm:pt modelId="{1F04C9A3-268E-4CC5-BF88-ECB7DC658BD2}" type="parTrans" cxnId="{FDA5EFCF-B0F7-4B18-A712-B18322E0F8FB}">
      <dgm:prSet/>
      <dgm:spPr/>
      <dgm:t>
        <a:bodyPr/>
        <a:lstStyle/>
        <a:p>
          <a:endParaRPr lang="ru-RU"/>
        </a:p>
      </dgm:t>
    </dgm:pt>
    <dgm:pt modelId="{A5393659-5798-4BE1-8651-46E8DA76AB20}" type="sibTrans" cxnId="{FDA5EFCF-B0F7-4B18-A712-B18322E0F8FB}">
      <dgm:prSet/>
      <dgm:spPr/>
      <dgm:t>
        <a:bodyPr/>
        <a:lstStyle/>
        <a:p>
          <a:endParaRPr lang="ru-RU"/>
        </a:p>
      </dgm:t>
    </dgm:pt>
    <dgm:pt modelId="{7147EC03-089D-4ADF-8E86-D0377415FEAD}" type="pres">
      <dgm:prSet presAssocID="{B0B8820A-F037-4447-B5A0-6B498E03DD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992C83-8F4D-45DB-AA61-F9E5912F103B}" type="pres">
      <dgm:prSet presAssocID="{989F3489-A836-4BBC-A832-10C9FDF5B1C2}" presName="Name5" presStyleLbl="vennNode1" presStyleIdx="0" presStyleCnt="4" custLinFactNeighborX="-90362" custLinFactNeighborY="36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473D7-EA8A-4D1F-AC0D-1000715B7809}" type="pres">
      <dgm:prSet presAssocID="{57A2CAB9-7817-4EAB-8D27-42D0ECB8179A}" presName="space" presStyleCnt="0"/>
      <dgm:spPr/>
    </dgm:pt>
    <dgm:pt modelId="{52CEA4C3-7B4A-461B-B9FB-6A14EBEF0AF8}" type="pres">
      <dgm:prSet presAssocID="{11E21D37-33AE-493D-A18F-D7F7BDBD2892}" presName="Name5" presStyleLbl="vennNode1" presStyleIdx="1" presStyleCnt="4" custLinFactNeighborX="-27485" custLinFactNeighborY="-40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31FC0-D340-4E35-B177-E1BC59EC0BEE}" type="pres">
      <dgm:prSet presAssocID="{F1BF0E15-3DD1-4F80-8165-D18E5FDBA311}" presName="space" presStyleCnt="0"/>
      <dgm:spPr/>
    </dgm:pt>
    <dgm:pt modelId="{875A0368-F4FB-478B-B4D9-BE62EDDFFD33}" type="pres">
      <dgm:prSet presAssocID="{F88F091F-EA67-401C-814A-02D4FFB438B9}" presName="Name5" presStyleLbl="vennNode1" presStyleIdx="2" presStyleCnt="4" custScaleX="114269" custScaleY="106254" custLinFactNeighborX="-72612" custLinFactNeighborY="36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63868-866B-4BE8-A1D1-396C928A4975}" type="pres">
      <dgm:prSet presAssocID="{B17300B6-79BD-4651-B280-6870CB25E225}" presName="space" presStyleCnt="0"/>
      <dgm:spPr/>
    </dgm:pt>
    <dgm:pt modelId="{B411AC59-929D-416B-89CF-D3ED14A2F8A8}" type="pres">
      <dgm:prSet presAssocID="{42872F02-D0B1-45C2-A942-1F9D2F6B891F}" presName="Name5" presStyleLbl="vennNode1" presStyleIdx="3" presStyleCnt="4" custScaleY="104574" custLinFactNeighborX="-17549" custLinFactNeighborY="-31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04F93-9C2A-4CD1-A3BC-2CA83EC235E2}" type="presOf" srcId="{11E21D37-33AE-493D-A18F-D7F7BDBD2892}" destId="{52CEA4C3-7B4A-461B-B9FB-6A14EBEF0AF8}" srcOrd="0" destOrd="0" presId="urn:microsoft.com/office/officeart/2005/8/layout/venn3"/>
    <dgm:cxn modelId="{CBFDAB6B-7E7C-440E-B832-0673F656FCFB}" type="presOf" srcId="{42872F02-D0B1-45C2-A942-1F9D2F6B891F}" destId="{B411AC59-929D-416B-89CF-D3ED14A2F8A8}" srcOrd="0" destOrd="0" presId="urn:microsoft.com/office/officeart/2005/8/layout/venn3"/>
    <dgm:cxn modelId="{A4BAAB10-0BC9-47B8-8E5D-EC7EEC37E47E}" srcId="{B0B8820A-F037-4447-B5A0-6B498E03DDB8}" destId="{F88F091F-EA67-401C-814A-02D4FFB438B9}" srcOrd="2" destOrd="0" parTransId="{694E24EF-7F1D-4460-A6BC-8E416D6436DE}" sibTransId="{B17300B6-79BD-4651-B280-6870CB25E225}"/>
    <dgm:cxn modelId="{9E27629F-55C1-477F-94D3-E024F4339D53}" type="presOf" srcId="{B0B8820A-F037-4447-B5A0-6B498E03DDB8}" destId="{7147EC03-089D-4ADF-8E86-D0377415FEAD}" srcOrd="0" destOrd="0" presId="urn:microsoft.com/office/officeart/2005/8/layout/venn3"/>
    <dgm:cxn modelId="{69F6FA21-4E9A-448C-83C3-88E51E07F166}" srcId="{B0B8820A-F037-4447-B5A0-6B498E03DDB8}" destId="{11E21D37-33AE-493D-A18F-D7F7BDBD2892}" srcOrd="1" destOrd="0" parTransId="{AE421B6E-82E1-427D-A1D8-455687B9F6FC}" sibTransId="{F1BF0E15-3DD1-4F80-8165-D18E5FDBA311}"/>
    <dgm:cxn modelId="{19763926-9CFA-45C8-97C2-B6B3C1DA7E91}" type="presOf" srcId="{989F3489-A836-4BBC-A832-10C9FDF5B1C2}" destId="{57992C83-8F4D-45DB-AA61-F9E5912F103B}" srcOrd="0" destOrd="0" presId="urn:microsoft.com/office/officeart/2005/8/layout/venn3"/>
    <dgm:cxn modelId="{6254535B-8F3A-4A88-8764-5DCB94903AF7}" type="presOf" srcId="{F88F091F-EA67-401C-814A-02D4FFB438B9}" destId="{875A0368-F4FB-478B-B4D9-BE62EDDFFD33}" srcOrd="0" destOrd="0" presId="urn:microsoft.com/office/officeart/2005/8/layout/venn3"/>
    <dgm:cxn modelId="{FDA5EFCF-B0F7-4B18-A712-B18322E0F8FB}" srcId="{B0B8820A-F037-4447-B5A0-6B498E03DDB8}" destId="{42872F02-D0B1-45C2-A942-1F9D2F6B891F}" srcOrd="3" destOrd="0" parTransId="{1F04C9A3-268E-4CC5-BF88-ECB7DC658BD2}" sibTransId="{A5393659-5798-4BE1-8651-46E8DA76AB20}"/>
    <dgm:cxn modelId="{F4CA5F2E-EA67-4FCC-9E6F-15797775584A}" srcId="{B0B8820A-F037-4447-B5A0-6B498E03DDB8}" destId="{989F3489-A836-4BBC-A832-10C9FDF5B1C2}" srcOrd="0" destOrd="0" parTransId="{7E3BE3DB-57A0-4DE4-9B66-EB9C67B9DA6F}" sibTransId="{57A2CAB9-7817-4EAB-8D27-42D0ECB8179A}"/>
    <dgm:cxn modelId="{DFDE2D31-91A2-4179-A5A4-DF4F7F4EF2E2}" type="presParOf" srcId="{7147EC03-089D-4ADF-8E86-D0377415FEAD}" destId="{57992C83-8F4D-45DB-AA61-F9E5912F103B}" srcOrd="0" destOrd="0" presId="urn:microsoft.com/office/officeart/2005/8/layout/venn3"/>
    <dgm:cxn modelId="{616FA044-1658-4DDB-BEF9-E133CA762694}" type="presParOf" srcId="{7147EC03-089D-4ADF-8E86-D0377415FEAD}" destId="{020473D7-EA8A-4D1F-AC0D-1000715B7809}" srcOrd="1" destOrd="0" presId="urn:microsoft.com/office/officeart/2005/8/layout/venn3"/>
    <dgm:cxn modelId="{FE627723-54E3-4AC0-A7F3-6456B956BFA0}" type="presParOf" srcId="{7147EC03-089D-4ADF-8E86-D0377415FEAD}" destId="{52CEA4C3-7B4A-461B-B9FB-6A14EBEF0AF8}" srcOrd="2" destOrd="0" presId="urn:microsoft.com/office/officeart/2005/8/layout/venn3"/>
    <dgm:cxn modelId="{56D06BEC-62DE-436A-8EBD-D742AB0DD146}" type="presParOf" srcId="{7147EC03-089D-4ADF-8E86-D0377415FEAD}" destId="{8D031FC0-D340-4E35-B177-E1BC59EC0BEE}" srcOrd="3" destOrd="0" presId="urn:microsoft.com/office/officeart/2005/8/layout/venn3"/>
    <dgm:cxn modelId="{631AD3CF-988E-4FCD-835B-0D950F95930D}" type="presParOf" srcId="{7147EC03-089D-4ADF-8E86-D0377415FEAD}" destId="{875A0368-F4FB-478B-B4D9-BE62EDDFFD33}" srcOrd="4" destOrd="0" presId="urn:microsoft.com/office/officeart/2005/8/layout/venn3"/>
    <dgm:cxn modelId="{09B0655F-4AC5-4B67-8DD9-9BADAD594E51}" type="presParOf" srcId="{7147EC03-089D-4ADF-8E86-D0377415FEAD}" destId="{D9163868-866B-4BE8-A1D1-396C928A4975}" srcOrd="5" destOrd="0" presId="urn:microsoft.com/office/officeart/2005/8/layout/venn3"/>
    <dgm:cxn modelId="{D930E484-A1CA-4C77-A21D-82C0E6A10FFC}" type="presParOf" srcId="{7147EC03-089D-4ADF-8E86-D0377415FEAD}" destId="{B411AC59-929D-416B-89CF-D3ED14A2F8A8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E9D544-1F30-4882-BC01-A636759F775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6AA621-4575-4414-912E-EAE5561E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КЛЮЧЕВЫЕ СЛОВА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СЫН</a:t>
            </a:r>
          </a:p>
          <a:p>
            <a:pPr algn="ctr">
              <a:buNone/>
            </a:pPr>
            <a:r>
              <a:rPr lang="ru-RU" sz="6000" dirty="0" smtClean="0"/>
              <a:t>БЛУДНЫЙ</a:t>
            </a:r>
          </a:p>
          <a:p>
            <a:pPr algn="ctr">
              <a:buNone/>
            </a:pPr>
            <a:r>
              <a:rPr lang="ru-RU" sz="6000" dirty="0" smtClean="0"/>
              <a:t>ЕВАНГЕЛИЕ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Объективные отличия:</a:t>
            </a:r>
            <a:endParaRPr lang="ru-RU" sz="4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71472" y="1447800"/>
          <a:ext cx="811532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Субъективные отличия:</a:t>
            </a:r>
            <a:endParaRPr lang="ru-RU" sz="4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Заполните пробелы</a:t>
            </a:r>
            <a:endParaRPr lang="ru-RU" sz="4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43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Ценности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«Отцы»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«Дети»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Благосостояние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Результат труда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… 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Работа, труд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…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неизбежность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Принятие решения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На симпатиях и антипатиях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Жизненный компас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Социальные нормы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…</a:t>
                      </a: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4800" dirty="0" smtClean="0"/>
              <a:t>От любви до ненависти один шаг, от ненависти к любви километры шагов»  (СЕНЕКА)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ДАЙМОНД (особая форма творческой работы)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 Существительное</a:t>
            </a:r>
          </a:p>
          <a:p>
            <a:pPr>
              <a:buNone/>
            </a:pPr>
            <a:r>
              <a:rPr lang="ru-RU" dirty="0" smtClean="0"/>
              <a:t>2. Два прилагательных или причастия, раскрывающие признаки 1существительного</a:t>
            </a:r>
          </a:p>
          <a:p>
            <a:pPr>
              <a:buNone/>
            </a:pPr>
            <a:r>
              <a:rPr lang="ru-RU" dirty="0" smtClean="0"/>
              <a:t>3. Три глагола, относящиеся к 1 существительному</a:t>
            </a:r>
          </a:p>
          <a:p>
            <a:pPr>
              <a:buNone/>
            </a:pPr>
            <a:r>
              <a:rPr lang="ru-RU" dirty="0" smtClean="0"/>
              <a:t>4.  4 слова (2 характеризуют  1 существительное и 2 – существительное-антоним)</a:t>
            </a:r>
          </a:p>
          <a:p>
            <a:pPr>
              <a:buNone/>
            </a:pPr>
            <a:r>
              <a:rPr lang="ru-RU" dirty="0" smtClean="0"/>
              <a:t>5. Три глагола, относящиеся к существительному-антониму</a:t>
            </a:r>
          </a:p>
          <a:p>
            <a:pPr>
              <a:buNone/>
            </a:pPr>
            <a:r>
              <a:rPr lang="ru-RU" dirty="0" smtClean="0"/>
              <a:t>6. Два прилагательных или причастия, раскрывающие признаки существительного-антонима</a:t>
            </a:r>
          </a:p>
          <a:p>
            <a:pPr>
              <a:buNone/>
            </a:pPr>
            <a:r>
              <a:rPr lang="ru-RU" dirty="0" smtClean="0"/>
              <a:t>7. Существительное - антоним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Конфликт отцов и детей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Определить причину конфликтов.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Выяснить пути разрешения конфликтов.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КОНФЛИКТ (в психологии)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sz="3600" dirty="0" smtClean="0"/>
              <a:t>это вид отношений – межличностных, личности и группы, межгрупповых, - в основе которых лежит объективное несовпадение или даже противоречие целей, интересов, мнений участников.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Причины конфликтов между родителями и детьми (по мнению детей)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Непонимание – 43%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Родители хотят уберечь детей от ошибок, а дети хотят учиться на своих – 20%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Распределение свободного времени – 14%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Плохая успеваемость – 9%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Непослушание – 9%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Бытовые проблемы – 6%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Точка зрения на природу конфликта «отцов и детей»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основе конфликта лежит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НЕПОНИМАНИЕ.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Поколение (в социологии</a:t>
            </a:r>
            <a:r>
              <a:rPr lang="ru-RU" sz="4400" dirty="0" smtClean="0"/>
              <a:t>) 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генерация </a:t>
            </a:r>
            <a:r>
              <a:rPr lang="ru-RU" sz="4000" dirty="0"/>
              <a:t>в семье, </a:t>
            </a:r>
            <a:r>
              <a:rPr lang="ru-RU" sz="4000" dirty="0" smtClean="0"/>
              <a:t>т. е. </a:t>
            </a:r>
            <a:r>
              <a:rPr lang="ru-RU" sz="4000" dirty="0"/>
              <a:t>дед, отец, сын рассматриваются как представители старшего, среднего и младшего поколений родственников по прямой нисходящей </a:t>
            </a:r>
            <a:r>
              <a:rPr lang="ru-RU" sz="4000" dirty="0" smtClean="0"/>
              <a:t>линии.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Определите в каждом поколении возраст представителей по восходящей линии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Поколение (в демографии) 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интервал </a:t>
            </a:r>
            <a:r>
              <a:rPr lang="ru-RU" sz="5400" b="1" dirty="0"/>
              <a:t>между средним возрастом родителей и </a:t>
            </a:r>
            <a:r>
              <a:rPr lang="ru-RU" sz="5400" b="1" dirty="0" smtClean="0"/>
              <a:t>средним возрастом детей</a:t>
            </a:r>
            <a:r>
              <a:rPr lang="ru-RU" sz="5400" b="1" dirty="0"/>
              <a:t>.  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Как определить поколение?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(Возраст мамы + возраст папы):2 – (возраст дочери + возраст дочери): 2= (45+44) :2 – (25+21) :2 = 21,5 лет - поколение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447</TotalTime>
  <Words>353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КЛЮЧЕВЫЕ СЛОВА</vt:lpstr>
      <vt:lpstr>Конфликт отцов и детей </vt:lpstr>
      <vt:lpstr>КОНФЛИКТ (в психологии)</vt:lpstr>
      <vt:lpstr>Причины конфликтов между родителями и детьми (по мнению детей)</vt:lpstr>
      <vt:lpstr>Точка зрения на природу конфликта «отцов и детей»</vt:lpstr>
      <vt:lpstr>Поколение (в социологии)  </vt:lpstr>
      <vt:lpstr>Определите в каждом поколении возраст представителей по восходящей линии</vt:lpstr>
      <vt:lpstr>Поколение (в демографии)  </vt:lpstr>
      <vt:lpstr>Как определить поколение?</vt:lpstr>
      <vt:lpstr>Объективные отличия:</vt:lpstr>
      <vt:lpstr>Субъективные отличия:</vt:lpstr>
      <vt:lpstr>Заполните пробелы</vt:lpstr>
      <vt:lpstr>Слайд 13</vt:lpstr>
      <vt:lpstr>ДАЙМОНД (особая форма творческой работы)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Поколение (в социологии)</dc:title>
  <dc:creator>Арт</dc:creator>
  <cp:lastModifiedBy>Орехова</cp:lastModifiedBy>
  <cp:revision>46</cp:revision>
  <dcterms:created xsi:type="dcterms:W3CDTF">2011-01-23T06:18:26Z</dcterms:created>
  <dcterms:modified xsi:type="dcterms:W3CDTF">2011-12-22T08:03:24Z</dcterms:modified>
</cp:coreProperties>
</file>