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1" r:id="rId4"/>
    <p:sldId id="263" r:id="rId5"/>
    <p:sldId id="260" r:id="rId6"/>
    <p:sldId id="259" r:id="rId7"/>
    <p:sldId id="262" r:id="rId8"/>
    <p:sldId id="264" r:id="rId9"/>
    <p:sldId id="265" r:id="rId10"/>
    <p:sldId id="267" r:id="rId11"/>
    <p:sldId id="268" r:id="rId12"/>
    <p:sldId id="274" r:id="rId13"/>
    <p:sldId id="271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52E"/>
    <a:srgbClr val="990000"/>
    <a:srgbClr val="612EC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4477-72B0-47B0-8BFC-225DCDE2BD39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053F-5C06-474D-A0B3-20E0893DF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7647-B2CC-454E-A259-0121486418FB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4A77-968F-4FB3-BBD2-848E681D3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2F97-9D79-48A6-B032-554C1B1AB962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11CD-6CD7-4C0E-BC04-5D8B88967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E2C4-4471-46CA-923B-6107A2B66005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1B0C-2240-4C37-8658-24745E32E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AFF1-9431-4FFE-8720-92F195F4BC16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3575-127D-48C0-8320-18C8A70C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0853-55F0-44F5-A18D-DF36280CA54F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BC3D-587F-4A69-AA27-EB13EE816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8BDF-D716-4190-97F5-5980C2655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0F69-3A74-4008-98C7-235A5D2C3D86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8DF3-AD8E-410E-B29E-A75E468E4D8A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8DB7-3E30-4DFB-8E98-9DF6E69B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2989-10FF-4AE0-AB19-40A273463CEE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D5F6-7D36-4CD7-ABDB-325137217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4D3C-6607-490A-940E-44A92D5BFD44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A025-3C6D-467F-9FEC-699FB0D10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F0A9-C281-41CE-A59E-46BBB01AE886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2CB5-7B5C-4443-9D38-B7C087C9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AA6FD3-5982-441F-833E-5C97FD0FD00A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8DBD34A-AE14-40E9-87E8-CE5E28EB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ransition advClick="0" advTm="500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house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-55563" y="2157413"/>
            <a:ext cx="6469063" cy="4535487"/>
            <a:chOff x="-35" y="1359"/>
            <a:chExt cx="4075" cy="2857"/>
          </a:xfrm>
        </p:grpSpPr>
        <p:pic>
          <p:nvPicPr>
            <p:cNvPr id="13314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5" y="1359"/>
              <a:ext cx="4075" cy="2857"/>
            </a:xfrm>
            <a:prstGeom prst="rect">
              <a:avLst/>
            </a:prstGeom>
            <a:noFill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80" y="1575"/>
              <a:ext cx="3645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400">
                  <a:solidFill>
                    <a:srgbClr val="612EC8"/>
                  </a:solidFill>
                  <a:latin typeface="Times New Roman" pitchFamily="18" charset="0"/>
                  <a:cs typeface="Times New Roman" pitchFamily="18" charset="0"/>
                </a:rPr>
                <a:t>Воспитатель </a:t>
              </a:r>
              <a:r>
                <a:rPr lang="en-US" sz="2400">
                  <a:solidFill>
                    <a:srgbClr val="612EC8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>
                  <a:solidFill>
                    <a:srgbClr val="612EC8"/>
                  </a:solidFill>
                  <a:latin typeface="Times New Roman" pitchFamily="18" charset="0"/>
                  <a:cs typeface="Times New Roman" pitchFamily="18" charset="0"/>
                </a:rPr>
                <a:t> квалификационной категории Муниципального казенного образовательного учреждения – детского сада  комбинированного вида №3</a:t>
              </a:r>
            </a:p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400">
                  <a:solidFill>
                    <a:srgbClr val="612EC8"/>
                  </a:solidFill>
                  <a:latin typeface="Times New Roman" pitchFamily="18" charset="0"/>
                  <a:cs typeface="Times New Roman" pitchFamily="18" charset="0"/>
                </a:rPr>
                <a:t>Барабинского  района Новосибирской области</a:t>
              </a:r>
            </a:p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400">
                  <a:solidFill>
                    <a:srgbClr val="612EC8"/>
                  </a:solidFill>
                  <a:latin typeface="Times New Roman" pitchFamily="18" charset="0"/>
                  <a:cs typeface="Times New Roman" pitchFamily="18" charset="0"/>
                </a:rPr>
                <a:t>Михайловская Ольга Васильевна</a:t>
              </a:r>
            </a:p>
          </p:txBody>
        </p:sp>
      </p:grp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3775" y="-55563"/>
            <a:ext cx="7083425" cy="1920876"/>
          </a:xfrm>
        </p:spPr>
      </p:pic>
      <p:pic>
        <p:nvPicPr>
          <p:cNvPr id="1026" name="Picture 2" descr="C:\Documents and Settings\Admin\Рабочий стол\aaa-aaa-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571750"/>
            <a:ext cx="264318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88"/>
            <a:ext cx="55721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каждый гражданин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номер -01.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 вам пришла беда,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Позвони скорей туда.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если нету телефона,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Позови  людей с балкона.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smo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1169988"/>
            <a:ext cx="3335337" cy="4981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9050"/>
            <a:ext cx="8242300" cy="1098550"/>
          </a:xfrm>
        </p:spPr>
      </p:pic>
      <p:pic>
        <p:nvPicPr>
          <p:cNvPr id="1026" name="Picture 2" descr="C:\Documents and Settings\Admin\Рабочий стол\clip_imag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8" y="1133475"/>
            <a:ext cx="4370387" cy="5516563"/>
          </a:xfrm>
        </p:spPr>
      </p:pic>
      <p:sp>
        <p:nvSpPr>
          <p:cNvPr id="23555" name="Прямоугольник 12"/>
          <p:cNvSpPr>
            <a:spLocks noChangeArrowheads="1"/>
          </p:cNvSpPr>
          <p:nvPr/>
        </p:nvSpPr>
        <p:spPr bwMode="auto">
          <a:xfrm>
            <a:off x="4929188" y="1928813"/>
            <a:ext cx="4000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Мать на рынок уходила, 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«Печку, Леночка, не тронь, 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Жжется, Леночка, огонь...» 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Маршак</a:t>
            </a:r>
            <a:endParaRPr 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4643438" y="1643063"/>
            <a:ext cx="45005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Дон – дон.  Дон – дон. Загорелся   Кошкин  дом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Кошка  выскочила,   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Глаза  выпучила,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Бежит  курица  с ведром, Заливать  Кошкин  дом.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  залить  не  сумели.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clip_image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781050"/>
            <a:ext cx="3943350" cy="47609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водой, песком, землей, снегом, стиральным порошком, веником, а еще существует хороший помощник при тушении пожара: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D2452E"/>
                </a:solidFill>
                <a:latin typeface="Times New Roman" pitchFamily="18" charset="0"/>
                <a:cs typeface="Times New Roman" pitchFamily="18" charset="0"/>
              </a:rPr>
              <a:t>Если пламя вспыхнет вдруг, </a:t>
            </a:r>
            <a:endParaRPr lang="ru-RU" smtClean="0">
              <a:solidFill>
                <a:srgbClr val="D245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D2452E"/>
                </a:solidFill>
                <a:latin typeface="Times New Roman" pitchFamily="18" charset="0"/>
                <a:cs typeface="Times New Roman" pitchFamily="18" charset="0"/>
              </a:rPr>
              <a:t>Есть у вас надежный друг, </a:t>
            </a:r>
            <a:endParaRPr lang="ru-RU" smtClean="0">
              <a:solidFill>
                <a:srgbClr val="D245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D2452E"/>
                </a:solidFill>
                <a:latin typeface="Times New Roman" pitchFamily="18" charset="0"/>
                <a:cs typeface="Times New Roman" pitchFamily="18" charset="0"/>
              </a:rPr>
              <a:t>Под рукой его держите!</a:t>
            </a:r>
            <a:endParaRPr lang="ru-RU" smtClean="0">
              <a:solidFill>
                <a:srgbClr val="D245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D2452E"/>
                </a:solidFill>
                <a:latin typeface="Times New Roman" pitchFamily="18" charset="0"/>
                <a:cs typeface="Times New Roman" pitchFamily="18" charset="0"/>
              </a:rPr>
              <a:t>Пламени душитель,                                                                                                                Дыма укротитель — Ваш друг огнетушитель.</a:t>
            </a:r>
            <a:endParaRPr lang="ru-RU" smtClean="0">
              <a:solidFill>
                <a:srgbClr val="D2452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07963"/>
            <a:ext cx="8242300" cy="123031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613" y="1457325"/>
            <a:ext cx="5316537" cy="5119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2400"/>
            <a:ext cx="8497888" cy="1487488"/>
          </a:xfrm>
        </p:spPr>
      </p:pic>
      <p:pic>
        <p:nvPicPr>
          <p:cNvPr id="3074" name="Picture 2" descr="C:\Documents and Settings\Admin\Рабочий стол\мамин урок1\SAM_00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2066925"/>
            <a:ext cx="8442325" cy="440055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  <a:hlinkClick r:id="rId2"/>
              </a:rPr>
              <a:t>www.houses.ru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Петров С.В. ОБЖ;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Полынова В.К. «ОБЖ детей дошкольного возраста». СПб.: ООО «Издательство «ДЕТСТВО-ПРЕСС», 2010.-240 с.;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Маршак С.Я. «Пожар», «Кошкин дом».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Дидактические карточки по пожарной безопасности.</a:t>
            </a:r>
          </a:p>
          <a:p>
            <a:endParaRPr lang="ru-RU" i="1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316038"/>
            <a:ext cx="7156450" cy="5370512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493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207963"/>
            <a:ext cx="8016875" cy="6484937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52400"/>
            <a:ext cx="8242300" cy="1152525"/>
          </a:xfr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493713"/>
            <a:ext cx="8016875" cy="5797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706438"/>
            <a:ext cx="8156575" cy="5786437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6738" y="-171450"/>
            <a:ext cx="8242300" cy="75088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13" cy="3471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07963"/>
            <a:ext cx="9156700" cy="61864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85875"/>
            <a:ext cx="5472113" cy="42148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— Огонь, меня не тронь!»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«Ты зачем ушел из очага, превратился в нашего врага?»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Огонь — ваш друг и враг. Со мной не справиться никак»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46050"/>
            <a:ext cx="5657850" cy="1146175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25" y="1079500"/>
            <a:ext cx="3011488" cy="4814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-6350"/>
            <a:ext cx="6804025" cy="68405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1365250"/>
            <a:ext cx="7369175" cy="5499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</TotalTime>
  <Words>167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 – друг или враг</dc:title>
  <dc:creator>Admin</dc:creator>
  <cp:lastModifiedBy>USER</cp:lastModifiedBy>
  <cp:revision>47</cp:revision>
  <dcterms:created xsi:type="dcterms:W3CDTF">2011-10-06T17:42:57Z</dcterms:created>
  <dcterms:modified xsi:type="dcterms:W3CDTF">2012-01-23T20:43:31Z</dcterms:modified>
</cp:coreProperties>
</file>