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828" r:id="rId4"/>
  </p:sldMasterIdLst>
  <p:sldIdLst>
    <p:sldId id="260" r:id="rId5"/>
    <p:sldId id="268" r:id="rId6"/>
    <p:sldId id="278" r:id="rId7"/>
    <p:sldId id="261" r:id="rId8"/>
    <p:sldId id="279" r:id="rId9"/>
    <p:sldId id="285" r:id="rId10"/>
    <p:sldId id="286" r:id="rId11"/>
    <p:sldId id="301" r:id="rId12"/>
    <p:sldId id="302" r:id="rId13"/>
    <p:sldId id="303" r:id="rId14"/>
    <p:sldId id="305" r:id="rId15"/>
    <p:sldId id="294" r:id="rId16"/>
    <p:sldId id="307" r:id="rId17"/>
    <p:sldId id="295" r:id="rId18"/>
    <p:sldId id="308" r:id="rId19"/>
    <p:sldId id="310" r:id="rId20"/>
    <p:sldId id="296" r:id="rId21"/>
    <p:sldId id="304" r:id="rId22"/>
    <p:sldId id="297" r:id="rId23"/>
    <p:sldId id="306" r:id="rId24"/>
    <p:sldId id="299" r:id="rId25"/>
    <p:sldId id="284" r:id="rId26"/>
    <p:sldId id="30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76" autoAdjust="0"/>
  </p:normalViewPr>
  <p:slideViewPr>
    <p:cSldViewPr>
      <p:cViewPr>
        <p:scale>
          <a:sx n="96" d="100"/>
          <a:sy n="96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ED547C-D974-40B1-8782-E4DABFC78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444B4A-F22C-4824-84D2-5689FD45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D9B5B5-C8B9-471B-B889-92C9473DC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B0D0B1-AD80-4142-BF9D-8443480B1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C3FCEA-C587-4BCE-824D-0B5721C0F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4B127F-926D-4AF7-B64C-9A6095BF6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E2423B-13B5-43C9-B14E-22E3260D7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3905ED-6178-4125-B4A3-B83581925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42B4A-D5E0-46D5-A71A-E3AF2CED4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67BAE0-AF95-42A7-A388-A22030CDF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C800C2-0229-4F9E-BEE5-89AF9F3F7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8A39B3-B8F5-4EF9-AEBB-BB2C8D75C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392E1E-EDC5-4191-8F1C-8AA8B5355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8DEAF3-71EF-4CF7-A1B9-C0C92D270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D237BF-CCE9-4214-975D-7E05A03F2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6BF225-621C-42C5-ACFE-C63809212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B9D044-4324-430D-8B69-432263919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B6F05-0FE9-4074-8AF0-217FE9D8F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D55CF0-0362-4A4B-9816-0518EA88F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0E0C6A-8798-429B-BB7C-340B2AF77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EC7F01-44AB-4366-A01B-37E6184B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081D86-9D0F-41D7-8640-C74B064B3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4CF4AB-B31C-4289-A713-CE57E2D8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B66D39-5041-4758-8DEA-07306954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69B7B1-7542-4CFB-9C88-F1876716C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7CB5C9-0D0B-46FE-AD66-99507A580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1742AE-59E1-4B1E-B7F0-49D697D8E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273CAD-81EE-46E0-BDF7-9CAA42D56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2A31CE-3A2E-44C4-8F61-6EB03B263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F1A4DB-F063-4046-B1C7-0431BD8BA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1DA20F-5914-4C00-8003-05D9B497F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2EB51D-4C8F-43E5-BB3D-F9D837757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B671BA-EE11-4188-BEC5-EC8090B69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CA955E-D244-46A1-8DB5-170056BB7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D27E39-B94D-41AC-8FA2-22A03F4BF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1A9183-B1C2-4147-B806-3B08B87DE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FB3B7B-0783-4998-80F7-67157748D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15EBDC-5864-4E22-BDCE-3A90114BB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4E1254-3BBA-4ECF-9D63-50F6E4D0A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2BA4EA-E06E-4178-A2D8-FE58E75FA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47AAD6-200E-494E-9D95-E4CE15687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029F24-4C3E-4554-A607-07B7890C8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AFA922-394D-44FB-A594-D606A1069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AF1524-09EA-41C2-951A-A80428585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9ABC925-AA49-426C-87B6-8964E8849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ED2348A-A4FE-4D9E-BD35-385059E46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76B2F1C-A97C-4766-98DE-10D97FD26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EA6DD13-53FF-44B8-BE71-56F229ACB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hyperlink" Target="http://www.ks.yanao.ru/img/5/2998_shelb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hyperlink" Target="http://img1.liveinternet.ru/images/foto/b/3/55/2204055/f_1688309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hyperlink" Target="http://content.foto.mail.ru/mail/tiecm/109/i-9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60.radikal.ru/i170/1001/9c/ac85e70cc0ae.gif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hyperlink" Target="http://www.teatral.org.ua/wp-content/gallery/shchelkunchik/balet-schelkunchik-ispanskii-tanez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hyperlink" Target="http://img1.liveinternet.ru/images/foto/b/3/55/2204055/f_1318737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hyperlink" Target="http://img1.liveinternet.ru/images/foto/b/3/55/2204055/f_1688309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4.radikal.ru/i143/0912/db/72c7f20832bat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hyperlink" Target="http://content.foto.mail.ru/mail/tiecm/109/i-9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950" y="1773238"/>
            <a:ext cx="87852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Такие разные танцы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1116013" y="404813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rgbClr val="162E45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013" y="0"/>
            <a:ext cx="72723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Вальс цветов</a:t>
            </a:r>
          </a:p>
        </p:txBody>
      </p:sp>
      <p:pic>
        <p:nvPicPr>
          <p:cNvPr id="59396" name="TB_Image" descr="Описание: Русский национальный театр Классического балета — П. И. Чайковский Балет «Щелкунчик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758825"/>
            <a:ext cx="878522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Box 3"/>
          <p:cNvSpPr txBox="1">
            <a:spLocks noChangeArrowheads="1"/>
          </p:cNvSpPr>
          <p:nvPr/>
        </p:nvSpPr>
        <p:spPr bwMode="auto">
          <a:xfrm>
            <a:off x="1116013" y="404813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rgbClr val="162E45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50" y="74613"/>
            <a:ext cx="75612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Танец феи Драже</a:t>
            </a:r>
          </a:p>
        </p:txBody>
      </p:sp>
      <p:pic>
        <p:nvPicPr>
          <p:cNvPr id="60420" name="i-main-pic" descr="Описание: Картинка 131 из 19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758825"/>
            <a:ext cx="86423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25413"/>
            <a:ext cx="4752975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1116013" y="404813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rgbClr val="162E45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188" y="0"/>
            <a:ext cx="75612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Чай – Китайский танец </a:t>
            </a:r>
          </a:p>
        </p:txBody>
      </p:sp>
      <p:pic>
        <p:nvPicPr>
          <p:cNvPr id="62468" name="i-main-pic" descr="Описание: Картинка 103 из 445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968375"/>
            <a:ext cx="86423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25413"/>
            <a:ext cx="4752975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767013"/>
            <a:ext cx="974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1116013" y="404813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rgbClr val="162E45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088" y="0"/>
            <a:ext cx="70580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Трепак</a:t>
            </a:r>
          </a:p>
        </p:txBody>
      </p:sp>
      <p:pic>
        <p:nvPicPr>
          <p:cNvPr id="64516" name="i-main-pic" descr="Описание: Картинка 30 из 445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896938"/>
            <a:ext cx="8713788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950" y="115888"/>
            <a:ext cx="87122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i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i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i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i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i="1" u="sng" dirty="0">
                <a:solidFill>
                  <a:srgbClr val="162E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Трепак</a:t>
            </a:r>
            <a:r>
              <a:rPr lang="ru-RU" sz="4800" b="1" i="1" dirty="0">
                <a:solidFill>
                  <a:srgbClr val="162E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– это старинный русский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162E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танец в быстром темпе</a:t>
            </a:r>
            <a:endParaRPr lang="ru-RU" sz="4800" b="1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25413"/>
            <a:ext cx="4752975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767013"/>
            <a:ext cx="974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7800" y="4748213"/>
            <a:ext cx="1168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116013" y="404813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rgbClr val="162E45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476250"/>
            <a:ext cx="89646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u="sng" dirty="0">
              <a:solidFill>
                <a:srgbClr val="2D5C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u="sng" dirty="0">
              <a:solidFill>
                <a:srgbClr val="2D5C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u="sng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Вальс</a:t>
            </a: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(франц. </a:t>
            </a:r>
            <a:r>
              <a:rPr lang="en-US" sz="4800" b="1" dirty="0" err="1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Valse</a:t>
            </a:r>
            <a:r>
              <a:rPr lang="en-US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танец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трехдольным ритмом,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состоящий в плавном поступательном кружении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25413"/>
            <a:ext cx="4752975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5388" y="2276475"/>
            <a:ext cx="21240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2767013"/>
            <a:ext cx="974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87800" y="4759325"/>
            <a:ext cx="1168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-main-pic" descr="Описание: Картинка 20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TB_Image" descr="Описание: Русский национальный театр Классического балета — П. И. Чайковский Балет «Щелкунчи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950" y="115888"/>
            <a:ext cx="8712200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u="sng" dirty="0">
              <a:solidFill>
                <a:srgbClr val="2D5C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u="sng" dirty="0">
              <a:solidFill>
                <a:srgbClr val="2D5C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Танец</a:t>
            </a: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–</a:t>
            </a: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вид искусства,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 котором художественный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образ создается посредством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ритмичных пластических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движений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25413"/>
            <a:ext cx="4752975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5388" y="2276475"/>
            <a:ext cx="21240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2767013"/>
            <a:ext cx="974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87800" y="4759325"/>
            <a:ext cx="1168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6163" y="-171450"/>
            <a:ext cx="14176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950" y="115888"/>
            <a:ext cx="8712200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u="sng" dirty="0">
              <a:solidFill>
                <a:srgbClr val="2D5C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u="sng" dirty="0">
              <a:solidFill>
                <a:srgbClr val="2D5C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Домашнее задание: </a:t>
            </a:r>
            <a:r>
              <a:rPr lang="ru-RU" sz="4800" b="1" i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стр. 58 – 60,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ответить на вопросы в конце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параграфа. Выполнить задание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 дневнике музыкальных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размышлений на стр. 16 - 17</a:t>
            </a:r>
            <a:endParaRPr lang="ru-RU" sz="4800" b="1" dirty="0">
              <a:solidFill>
                <a:srgbClr val="2D5C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1116013" y="404813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rgbClr val="162E45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0163" y="188913"/>
            <a:ext cx="6151562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6000" b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6000" b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6000" b="1" u="sng" dirty="0">
                <a:solidFill>
                  <a:srgbClr val="162E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Балет</a:t>
            </a:r>
            <a:r>
              <a:rPr lang="ru-RU" sz="6000" b="1" dirty="0">
                <a:solidFill>
                  <a:srgbClr val="162E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– спектакль, где все артисты танцуют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975" y="476250"/>
            <a:ext cx="47894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Эрнест Гофман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484313"/>
            <a:ext cx="43195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950" y="115888"/>
            <a:ext cx="87122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i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i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i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i="1" u="sng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i="1" u="sng" dirty="0">
                <a:solidFill>
                  <a:srgbClr val="162E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Либретто </a:t>
            </a:r>
            <a:r>
              <a:rPr lang="ru-RU" sz="4800" b="1" i="1" dirty="0">
                <a:solidFill>
                  <a:srgbClr val="162E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- это сценарий или сюжет балета</a:t>
            </a:r>
            <a:endParaRPr lang="ru-RU" sz="4800" b="1" dirty="0">
              <a:solidFill>
                <a:srgbClr val="162E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44450"/>
            <a:ext cx="88931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Шоколад - Испанский танец </a:t>
            </a:r>
          </a:p>
        </p:txBody>
      </p:sp>
      <p:pic>
        <p:nvPicPr>
          <p:cNvPr id="55299" name="i-main-pic" descr="Описание: Картинка 1 из 3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8050"/>
            <a:ext cx="85693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6375" y="0"/>
            <a:ext cx="6191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Кофе – Арабский танец</a:t>
            </a:r>
          </a:p>
        </p:txBody>
      </p:sp>
      <p:pic>
        <p:nvPicPr>
          <p:cNvPr id="56323" name="i-main-pic" descr="Описание: Картинка 15 из 62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81075"/>
            <a:ext cx="8785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1116013" y="404813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rgbClr val="162E45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188" y="0"/>
            <a:ext cx="75612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Чай – Китайский танец </a:t>
            </a:r>
          </a:p>
        </p:txBody>
      </p:sp>
      <p:pic>
        <p:nvPicPr>
          <p:cNvPr id="57348" name="i-main-pic" descr="Описание: Картинка 103 из 445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968375"/>
            <a:ext cx="86423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-main-pic" descr="Описание: Картинка 77 из 25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1116013" y="404813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rgbClr val="162E45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088" y="0"/>
            <a:ext cx="70580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D5C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Трепак</a:t>
            </a:r>
          </a:p>
        </p:txBody>
      </p:sp>
      <p:pic>
        <p:nvPicPr>
          <p:cNvPr id="58372" name="i-main-pic" descr="Описание: Картинка 30 из 445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896938"/>
            <a:ext cx="8713788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89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48</vt:i4>
      </vt:variant>
      <vt:variant>
        <vt:lpstr>Заголовки слайдов</vt:lpstr>
      </vt:variant>
      <vt:variant>
        <vt:i4>23</vt:i4>
      </vt:variant>
    </vt:vector>
  </HeadingPairs>
  <TitlesOfParts>
    <vt:vector size="77" baseType="lpstr">
      <vt:lpstr>Arial</vt:lpstr>
      <vt:lpstr>Tahoma</vt:lpstr>
      <vt:lpstr>Wingdings</vt:lpstr>
      <vt:lpstr>Calibri</vt:lpstr>
      <vt:lpstr>Monotype Corsiva</vt:lpstr>
      <vt:lpstr>Times New Roman</vt:lpstr>
      <vt:lpstr>1_Текстура</vt:lpstr>
      <vt:lpstr>2_Текстура</vt:lpstr>
      <vt:lpstr>5_Текстура</vt:lpstr>
      <vt:lpstr>12_Текстура</vt:lpstr>
      <vt:lpstr>1_Текстура</vt:lpstr>
      <vt:lpstr>1_Текстура</vt:lpstr>
      <vt:lpstr>1_Текстура</vt:lpstr>
      <vt:lpstr>1_Текстура</vt:lpstr>
      <vt:lpstr>1_Текстура</vt:lpstr>
      <vt:lpstr>1_Текстура</vt:lpstr>
      <vt:lpstr>1_Текстура</vt:lpstr>
      <vt:lpstr>1_Текстура</vt:lpstr>
      <vt:lpstr>1_Текстура</vt:lpstr>
      <vt:lpstr>1_Текстура</vt:lpstr>
      <vt:lpstr>1_Текстура</vt:lpstr>
      <vt:lpstr>2_Текстура</vt:lpstr>
      <vt:lpstr>2_Текстура</vt:lpstr>
      <vt:lpstr>2_Текстура</vt:lpstr>
      <vt:lpstr>2_Текстура</vt:lpstr>
      <vt:lpstr>2_Текстура</vt:lpstr>
      <vt:lpstr>2_Текстура</vt:lpstr>
      <vt:lpstr>2_Текстура</vt:lpstr>
      <vt:lpstr>2_Текстура</vt:lpstr>
      <vt:lpstr>2_Текстура</vt:lpstr>
      <vt:lpstr>2_Текстура</vt:lpstr>
      <vt:lpstr>2_Текстура</vt:lpstr>
      <vt:lpstr>5_Текстура</vt:lpstr>
      <vt:lpstr>5_Текстура</vt:lpstr>
      <vt:lpstr>5_Текстура</vt:lpstr>
      <vt:lpstr>5_Текстура</vt:lpstr>
      <vt:lpstr>5_Текстура</vt:lpstr>
      <vt:lpstr>5_Текстура</vt:lpstr>
      <vt:lpstr>5_Текстура</vt:lpstr>
      <vt:lpstr>5_Текстура</vt:lpstr>
      <vt:lpstr>5_Текстура</vt:lpstr>
      <vt:lpstr>5_Текстура</vt:lpstr>
      <vt:lpstr>5_Текстура</vt:lpstr>
      <vt:lpstr>12_Текстура</vt:lpstr>
      <vt:lpstr>12_Текстура</vt:lpstr>
      <vt:lpstr>12_Текстура</vt:lpstr>
      <vt:lpstr>12_Текстура</vt:lpstr>
      <vt:lpstr>12_Текстура</vt:lpstr>
      <vt:lpstr>12_Текстура</vt:lpstr>
      <vt:lpstr>12_Текстура</vt:lpstr>
      <vt:lpstr>12_Текстура</vt:lpstr>
      <vt:lpstr>12_Текстура</vt:lpstr>
      <vt:lpstr>12_Текстура</vt:lpstr>
      <vt:lpstr>12_Текстура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24</cp:revision>
  <dcterms:created xsi:type="dcterms:W3CDTF">2010-12-11T12:30:27Z</dcterms:created>
  <dcterms:modified xsi:type="dcterms:W3CDTF">2012-02-04T15:45:04Z</dcterms:modified>
</cp:coreProperties>
</file>