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60" r:id="rId6"/>
    <p:sldId id="265" r:id="rId7"/>
    <p:sldId id="261" r:id="rId8"/>
    <p:sldId id="267" r:id="rId9"/>
    <p:sldId id="268" r:id="rId10"/>
    <p:sldId id="269" r:id="rId11"/>
    <p:sldId id="270" r:id="rId12"/>
    <p:sldId id="272" r:id="rId13"/>
    <p:sldId id="257" r:id="rId14"/>
    <p:sldId id="258" r:id="rId15"/>
    <p:sldId id="271" r:id="rId16"/>
    <p:sldId id="264" r:id="rId17"/>
    <p:sldId id="266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2923-0AAC-4501-9C39-57123963CDC4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EB2A-A0F2-45E2-82A3-8BD7FD7DB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sc.1september.ru/2002/21/11.jpg" TargetMode="External"/><Relationship Id="rId2" Type="http://schemas.openxmlformats.org/officeDocument/2006/relationships/hyperlink" Target="http://www.redshkola.ru/index.php?vosp=1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mire.ru/i/russian_map.jpg" TargetMode="External"/><Relationship Id="rId5" Type="http://schemas.openxmlformats.org/officeDocument/2006/relationships/hyperlink" Target="http://www.rusdeutsch.ru/image/history/Glava7/%D0%9F%D0%BE%D0%BB%D0%B8%D1%82%D0%B8%D1%87%D0%B5%D1%81%D0%BA%D0%B0%D1%8F%20%D0%BA%D0%B0%D1%80%D1%82%D0%B0%20%D0%BC%D0%B8%D1%80%D0%B0.jpg" TargetMode="External"/><Relationship Id="rId4" Type="http://schemas.openxmlformats.org/officeDocument/2006/relationships/hyperlink" Target="http://us.123rf.com/400wm/400/400/penguinn/penguinn0901/penguinn090100108/4228817-the-peoples-of-different-nationalities-are-keeping-for-hands-around-the-earth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«Общество»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УМК «Школа России» 3 класс</a:t>
            </a:r>
          </a:p>
          <a:p>
            <a:r>
              <a:rPr lang="ru-RU" dirty="0" err="1" smtClean="0"/>
              <a:t>Мартынес</a:t>
            </a:r>
            <a:r>
              <a:rPr lang="ru-RU" dirty="0" smtClean="0"/>
              <a:t> Н.С. ГОУ СОШ № 274 Москва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nfokart.ru/wp-content/uploads/2009/11/karta-europe-poli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333036" cy="65560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Политическая карта Европы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omire.ru/i/russia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ozone.ru/multimedia/books_covers/1002058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268760"/>
            <a:ext cx="4427984" cy="59700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с учебником</a:t>
            </a:r>
          </a:p>
          <a:p>
            <a:endParaRPr lang="ru-RU" dirty="0" smtClean="0"/>
          </a:p>
          <a:p>
            <a:r>
              <a:rPr lang="ru-RU" dirty="0" smtClean="0"/>
              <a:t>      1) стр. 16 – 17, </a:t>
            </a:r>
          </a:p>
          <a:p>
            <a:r>
              <a:rPr lang="ru-RU" dirty="0" smtClean="0"/>
              <a:t>      2)  стр. 18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3) стр.19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>
            <a:normAutofit fontScale="90000"/>
          </a:bodyPr>
          <a:lstStyle/>
          <a:p>
            <a:r>
              <a:rPr lang="ru-RU" sz="5400"/>
              <a:t>символы</a:t>
            </a:r>
          </a:p>
        </p:txBody>
      </p:sp>
      <p:pic>
        <p:nvPicPr>
          <p:cNvPr id="189452" name="Picture 12" descr="160_2801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052513"/>
            <a:ext cx="4206875" cy="5805487"/>
          </a:xfrm>
          <a:noFill/>
          <a:ln/>
        </p:spPr>
      </p:pic>
      <p:pic>
        <p:nvPicPr>
          <p:cNvPr id="189450" name="Picture 10" descr="Russia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0113" y="1125538"/>
            <a:ext cx="4275137" cy="5543550"/>
          </a:xfrm>
          <a:noFill/>
          <a:ln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ru-RU" sz="5400">
                <a:solidFill>
                  <a:srgbClr val="0099CC"/>
                </a:solidFill>
              </a:rPr>
              <a:t>Флаг России</a:t>
            </a:r>
          </a:p>
        </p:txBody>
      </p:sp>
      <p:sp>
        <p:nvSpPr>
          <p:cNvPr id="1986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950" y="1716088"/>
            <a:ext cx="4500563" cy="5141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Белый – мир, чистота, совершенство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99CC"/>
                </a:solidFill>
              </a:rPr>
              <a:t>Синий</a:t>
            </a:r>
            <a:r>
              <a:rPr lang="ru-RU"/>
              <a:t> – вера, верность, постоянство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9999"/>
                </a:solidFill>
              </a:rPr>
              <a:t>Красный</a:t>
            </a:r>
            <a:r>
              <a:rPr lang="ru-RU"/>
              <a:t> – энергия, сила, кровь, пролитая за Отечество</a:t>
            </a:r>
          </a:p>
        </p:txBody>
      </p:sp>
      <p:pic>
        <p:nvPicPr>
          <p:cNvPr id="198669" name="Picture 13" descr="4283fc0c5b99c39c638b5cc1426"/>
          <p:cNvPicPr>
            <a:picLocks noChangeAspect="1" noChangeArrowheads="1"/>
          </p:cNvPicPr>
          <p:nvPr/>
        </p:nvPicPr>
        <p:blipFill>
          <a:blip r:embed="rId2" cstate="print"/>
          <a:srcRect l="12184" t="1799" r="9473"/>
          <a:stretch>
            <a:fillRect/>
          </a:stretch>
        </p:blipFill>
        <p:spPr bwMode="auto">
          <a:xfrm>
            <a:off x="4392613" y="1700213"/>
            <a:ext cx="4751387" cy="4805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8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8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8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8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07.1439.ru/wp-content/uploads/2009/05/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7724"/>
            <a:ext cx="4608512" cy="62286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70892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в тетради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Стр. 7 - 8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sc.1september.ru/2002/21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896544" cy="568863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788024" y="1122511"/>
            <a:ext cx="4355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Легенда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североамериканских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индейцев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s1.i.ua/3/1/7775625_7dcffa6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hlinkClick r:id="rId2"/>
              </a:rPr>
              <a:t>http://www.redshkola.ru/index.php?vosp=11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 smtClean="0">
                <a:hlinkClick r:id="rId3"/>
              </a:rPr>
              <a:t>http://nsc.1september.ru/2002/21/11.jpg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 smtClean="0">
                <a:hlinkClick r:id="rId4"/>
              </a:rPr>
              <a:t>http://us.123rf.com/400wm/400/400/penguinn/penguinn0901/penguinn090100108/4228817-the-peoples-of-different-nationalities-are-keeping-for-hands-around-the-earth.jpg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 smtClean="0">
                <a:hlinkClick r:id="rId5"/>
              </a:rPr>
              <a:t>http://www.rusdeutsch.ru/image/history/Glava7/%D0%9F%D0%BE%D0%BB%D0%B8%D1%82%D0%B8%D1%87%D0%B5%D1%81%D0%BA%D0%B0%D1%8F%20%D0%BA%D0%B0%D1%80%D1%82%D0%B0%20%D0%BC%D0%B8%D1%80%D0%B0.jpg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hlinkClick r:id="rId6"/>
              </a:rPr>
              <a:t>http://www.omire.ru/i/russian_map.jpg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book.ru/pictures/10242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333375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6926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тестом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elfin.volsk-schschiroky-buerak.edusite.ru/images/zelkbd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805264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Земля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это третья планета от Солнца. Так Родина наша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большая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зовется.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Земля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это третья планета от Солнца. Так Родина наша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большая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зовется.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Земля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это третья планета от Солнца. Так Родина наша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большая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зовется.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6_02_gent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s.123rf.com/400wm/400/400/penguinn/penguinn0901/penguinn090100108/4228817-the-peoples-of-different-nationalities-are-keeping-for-hands-around-the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848872" cy="618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2a10bdb4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819472"/>
            <a:ext cx="9144000" cy="767747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zrosliedeti.ru/published/publicdata/DBMAGDETI/attachments/SC/products_pictures/LARSK1-1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8280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usdeutsch.ru/image/history/Glava7/%D0%9F%D0%BE%D0%BB%D0%B8%D1%82%D0%B8%D1%87%D0%B5%D1%81%D0%BA%D0%B0%D1%8F%20%D0%BA%D0%B0%D1%80%D1%82%D0%B0%20%D0%BC%D0%B8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06790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132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«Общество»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символы</vt:lpstr>
      <vt:lpstr>Флаг России</vt:lpstr>
      <vt:lpstr>Слайд 15</vt:lpstr>
      <vt:lpstr>Слайд 16</vt:lpstr>
      <vt:lpstr>Слайд 17</vt:lpstr>
      <vt:lpstr>http://www.redshkola.ru/index.php?vosp=11   http://nsc.1september.ru/2002/21/11.jpg   http://us.123rf.com/400wm/400/400/penguinn/penguinn0901/penguinn090100108/4228817-the-peoples-of-different-nationalities-are-keeping-for-hands-around-the-earth.jpg   http://www.rusdeutsch.ru/image/history/Glava7/%D0%9F%D0%BE%D0%BB%D0%B8%D1%82%D0%B8%D1%87%D0%B5%D1%81%D0%BA%D0%B0%D1%8F%20%D0%BA%D0%B0%D1%80%D1%82%D0%B0%20%D0%BC%D0%B8%D1%80%D0%B0.jpg   http://www.omire.ru/i/russian_map.jpg  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21</cp:revision>
  <dcterms:created xsi:type="dcterms:W3CDTF">2011-12-03T17:51:04Z</dcterms:created>
  <dcterms:modified xsi:type="dcterms:W3CDTF">2011-12-18T12:57:54Z</dcterms:modified>
</cp:coreProperties>
</file>