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8" r:id="rId2"/>
    <p:sldId id="268" r:id="rId3"/>
    <p:sldId id="260" r:id="rId4"/>
    <p:sldId id="262" r:id="rId5"/>
    <p:sldId id="264" r:id="rId6"/>
    <p:sldId id="265" r:id="rId7"/>
    <p:sldId id="266" r:id="rId8"/>
    <p:sldId id="261" r:id="rId9"/>
    <p:sldId id="267" r:id="rId10"/>
    <p:sldId id="270" r:id="rId11"/>
    <p:sldId id="271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68" d="100"/>
          <a:sy n="68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6AEC-3C99-4E06-810D-FCD9865B9C3D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DB1D-605A-4201-929C-0B8B364E0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6F35-DCAA-45D7-BC9D-89BD1F13AAFE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3A61-AFB6-4265-9F8A-DFAA91367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43AC-F5AE-4C39-8F42-7E8EDF82B5C6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25C3-4173-4AC6-9F8D-3D2B39FB0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AD5B-B35E-44CF-82D4-97FAF7FAB2B8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EBF0-A3E6-4268-B42F-6302181DE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5C46-5F2F-4518-A327-60600556F97A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7567-E648-4DFB-AA59-BCE53699A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2F3E-4142-436E-948C-E3F08922F0E0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4DC7-BF9C-429A-AE67-E65D62CCE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8DCE-DB00-49F5-8CCC-18F62FD383FF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43BE-1C25-425A-ABB2-730470563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9C3D-3160-40BA-A5D6-30C7B0373F5B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E977-D5EB-4630-8891-60AA1BEA7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6247-5ED7-47AE-A105-BD5902136A1A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3CB8-0BE9-41F5-985F-F52283724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1099-9373-4432-B9D0-99231B4E4614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58C6-1C37-4EA1-AFB8-4FDB97B96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B0A8-7DCD-4C9B-A67E-C0D1B417C613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909D-9EC6-4DA2-919C-F65EE150A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6704B-E0CB-4883-A702-439640687589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F03738-5F68-48AC-B760-22E623F20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3" r:id="rId3"/>
    <p:sldLayoutId id="2147484172" r:id="rId4"/>
    <p:sldLayoutId id="2147484171" r:id="rId5"/>
    <p:sldLayoutId id="2147484170" r:id="rId6"/>
    <p:sldLayoutId id="2147484169" r:id="rId7"/>
    <p:sldLayoutId id="2147484168" r:id="rId8"/>
    <p:sldLayoutId id="2147484167" r:id="rId9"/>
    <p:sldLayoutId id="2147484166" r:id="rId10"/>
    <p:sldLayoutId id="21474841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3050"/>
            <a:ext cx="6840538" cy="779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</a:rPr>
              <a:t>Муниципальное дошкольное образовательное учреждение </a:t>
            </a:r>
            <a:br>
              <a:rPr lang="ru-RU" sz="1600" b="1" dirty="0" smtClean="0">
                <a:solidFill>
                  <a:srgbClr val="006600"/>
                </a:solidFill>
              </a:rPr>
            </a:br>
            <a:r>
              <a:rPr lang="ru-RU" sz="1600" b="1" dirty="0" smtClean="0">
                <a:solidFill>
                  <a:srgbClr val="006600"/>
                </a:solidFill>
              </a:rPr>
              <a:t>«Детский сад комбинированного вида №  1 «Сказка»</a:t>
            </a:r>
            <a:br>
              <a:rPr lang="ru-RU" sz="1600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День защитников отечества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3" name="Текст 2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146175"/>
            <a:ext cx="3078163" cy="1450975"/>
          </a:xfrm>
        </p:spPr>
      </p:pic>
      <p:pic>
        <p:nvPicPr>
          <p:cNvPr id="7" name="Содержимое 6" descr="DSCI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8975" y="2408238"/>
            <a:ext cx="3187700" cy="3784600"/>
          </a:xfrm>
          <a:noFill/>
        </p:spPr>
      </p:pic>
      <p:sp>
        <p:nvSpPr>
          <p:cNvPr id="13316" name="Текст 4"/>
          <p:cNvSpPr>
            <a:spLocks noGrp="1"/>
          </p:cNvSpPr>
          <p:nvPr>
            <p:ph type="body" sz="quarter" idx="3"/>
          </p:nvPr>
        </p:nvSpPr>
        <p:spPr>
          <a:xfrm>
            <a:off x="4356100" y="5084763"/>
            <a:ext cx="4041775" cy="63976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23 февраля 2011 год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323850" y="333375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276600" y="1700213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284663" y="5589588"/>
            <a:ext cx="647700" cy="719137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885113" y="333375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011863" y="5661025"/>
            <a:ext cx="698500" cy="627063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7667625" y="5445125"/>
            <a:ext cx="627063" cy="554038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2" name="Picture 2" descr="C:\Users\7\Desktop\СВЕТЛАНЕ АНАТОЛЬЕВНЕ\IMGA0435 - коп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1096963"/>
            <a:ext cx="3833813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7\Desktop\СВЕТЛАНЕ АНАТОЛЬЕВНЕ\IMGA0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3163888"/>
            <a:ext cx="2859087" cy="3425825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3600450" cy="1584325"/>
          </a:xfrm>
        </p:spPr>
        <p:txBody>
          <a:bodyPr/>
          <a:lstStyle/>
          <a:p>
            <a:r>
              <a:rPr lang="ru-RU" sz="2400" b="1" smtClean="0">
                <a:solidFill>
                  <a:srgbClr val="000099"/>
                </a:solidFill>
              </a:rPr>
              <a:t>В небо синее пилот</a:t>
            </a:r>
            <a:br>
              <a:rPr lang="ru-RU" sz="2400" b="1" smtClean="0">
                <a:solidFill>
                  <a:srgbClr val="000099"/>
                </a:solidFill>
              </a:rPr>
            </a:br>
            <a:r>
              <a:rPr lang="ru-RU" sz="2400" b="1" smtClean="0">
                <a:solidFill>
                  <a:srgbClr val="000099"/>
                </a:solidFill>
              </a:rPr>
              <a:t>Поднимет самолет. </a:t>
            </a:r>
            <a:br>
              <a:rPr lang="ru-RU" sz="2400" b="1" smtClean="0">
                <a:solidFill>
                  <a:srgbClr val="000099"/>
                </a:solidFill>
              </a:rPr>
            </a:br>
            <a:r>
              <a:rPr lang="ru-RU" sz="2400" b="1" smtClean="0">
                <a:solidFill>
                  <a:srgbClr val="000099"/>
                </a:solidFill>
              </a:rPr>
              <a:t>И летит за облаками      Над горами и лесами</a:t>
            </a:r>
          </a:p>
        </p:txBody>
      </p:sp>
      <p:pic>
        <p:nvPicPr>
          <p:cNvPr id="12291" name="Picture 3" descr="C:\Users\7\Desktop\СВЕТЛАНЕ АНАТОЛЬЕВНЕ\IMGA0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363" y="285750"/>
            <a:ext cx="3103562" cy="2938463"/>
          </a:xfrm>
          <a:prstGeom prst="rect">
            <a:avLst/>
          </a:prstGeom>
          <a:noFill/>
        </p:spPr>
      </p:pic>
      <p:pic>
        <p:nvPicPr>
          <p:cNvPr id="12292" name="Picture 4" descr="C:\Users\7\Desktop\СВЕТЛАНЕ АНАТОЛЬЕВНЕ\IMGA0418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8300" y="1365250"/>
            <a:ext cx="3138488" cy="7632700"/>
          </a:xfrm>
          <a:prstGeom prst="rect">
            <a:avLst/>
          </a:prstGeom>
          <a:noFill/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6156325" y="3357563"/>
            <a:ext cx="27797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По волнам корабль плывёт.</a:t>
            </a:r>
          </a:p>
          <a:p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Капитан его ведёт.</a:t>
            </a:r>
          </a:p>
          <a:p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Не страшны ему туманы, </a:t>
            </a:r>
          </a:p>
          <a:p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Мели, льдины, ураганы. </a:t>
            </a:r>
          </a:p>
          <a:p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Он моряк отважный. </a:t>
            </a:r>
          </a:p>
          <a:p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Это знает каждый.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5003800" y="1196975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195513" y="2060575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635375" y="5300663"/>
            <a:ext cx="649288" cy="576262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7\Desktop\СВЕТЛАНЕ АНАТОЛЬЕВНЕ\IMGA0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3706813"/>
            <a:ext cx="5748338" cy="2651125"/>
          </a:xfrm>
          <a:prstGeom prst="rect">
            <a:avLst/>
          </a:prstGeom>
          <a:noFill/>
        </p:spPr>
      </p:pic>
      <p:pic>
        <p:nvPicPr>
          <p:cNvPr id="13314" name="Picture 2" descr="C:\Users\7\Desktop\СВЕТЛАНЕ АНАТОЛЬЕВНЕ\IMGA0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1036638"/>
            <a:ext cx="2768600" cy="3443287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3708400" y="2060575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092950" y="4221163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292725" y="765175"/>
            <a:ext cx="914400" cy="914400"/>
          </a:xfrm>
          <a:prstGeom prst="star5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380288" y="765175"/>
            <a:ext cx="769937" cy="698500"/>
          </a:xfrm>
          <a:prstGeom prst="star5">
            <a:avLst>
              <a:gd name="adj" fmla="val 20409"/>
              <a:gd name="hf" fmla="val 105146"/>
              <a:gd name="vf" fmla="val 110557"/>
            </a:avLst>
          </a:prstGeom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987675" y="5805488"/>
            <a:ext cx="769938" cy="769937"/>
          </a:xfrm>
          <a:prstGeom prst="star5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3" descr="C:\Users\7\Desktop\СВЕТЛАНЕ АНАТОЛЬЕВНЕ\IMGA04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384175"/>
            <a:ext cx="2779713" cy="3200400"/>
          </a:xfrm>
          <a:prstGeom prst="rect">
            <a:avLst/>
          </a:prstGeom>
          <a:noFill/>
        </p:spPr>
      </p:pic>
      <p:sp>
        <p:nvSpPr>
          <p:cNvPr id="23561" name="Заголовок 1"/>
          <p:cNvSpPr>
            <a:spLocks noGrp="1"/>
          </p:cNvSpPr>
          <p:nvPr>
            <p:ph type="title"/>
          </p:nvPr>
        </p:nvSpPr>
        <p:spPr>
          <a:xfrm rot="1997945">
            <a:off x="5372100" y="874713"/>
            <a:ext cx="4071938" cy="1138237"/>
          </a:xfrm>
        </p:spPr>
        <p:txBody>
          <a:bodyPr/>
          <a:lstStyle/>
          <a:p>
            <a:r>
              <a:rPr lang="ru-RU" sz="6000" smtClean="0">
                <a:solidFill>
                  <a:srgbClr val="FF0000"/>
                </a:solidFill>
              </a:rPr>
              <a:t>Бронестена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7\Desktop\СВЕТЛАНЕ АНАТОЛЬЕВНЕ\IMGA0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350" y="3883025"/>
            <a:ext cx="2962275" cy="2693988"/>
          </a:xfrm>
          <a:prstGeom prst="rect">
            <a:avLst/>
          </a:prstGeom>
          <a:noFill/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4514850" cy="649288"/>
          </a:xfrm>
        </p:spPr>
        <p:txBody>
          <a:bodyPr/>
          <a:lstStyle/>
          <a:p>
            <a:r>
              <a:rPr lang="ru-RU" sz="4800" smtClean="0">
                <a:solidFill>
                  <a:srgbClr val="FF0000"/>
                </a:solidFill>
              </a:rPr>
              <a:t/>
            </a:r>
            <a:br>
              <a:rPr lang="ru-RU" sz="4800" smtClean="0">
                <a:solidFill>
                  <a:srgbClr val="FF0000"/>
                </a:solidFill>
              </a:rPr>
            </a:br>
            <a:r>
              <a:rPr lang="ru-RU" sz="4800" smtClean="0">
                <a:solidFill>
                  <a:srgbClr val="FF0000"/>
                </a:solidFill>
              </a:rPr>
              <a:t>Поздравление</a:t>
            </a:r>
          </a:p>
        </p:txBody>
      </p:sp>
      <p:pic>
        <p:nvPicPr>
          <p:cNvPr id="11266" name="Picture 2" descr="C:\Users\7\Desktop\23 февраля кн56\DSCI01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75250" y="858838"/>
            <a:ext cx="2968625" cy="2255837"/>
          </a:xfrm>
        </p:spPr>
      </p:pic>
      <p:pic>
        <p:nvPicPr>
          <p:cNvPr id="11267" name="Picture 3" descr="C:\Users\7\Desktop\СВЕТЛАНЕ АНАТОЛЬЕВНЕ\IMGA04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97275"/>
            <a:ext cx="2547938" cy="2730500"/>
          </a:xfrm>
          <a:prstGeom prst="rect">
            <a:avLst/>
          </a:prstGeom>
          <a:noFill/>
        </p:spPr>
      </p:pic>
      <p:pic>
        <p:nvPicPr>
          <p:cNvPr id="11269" name="Picture 5" descr="C:\Users\7\Desktop\СВЕТЛАНЕ АНАТОЛЬЕВНЕ\IMGA04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1365250"/>
            <a:ext cx="3760788" cy="2481263"/>
          </a:xfrm>
          <a:prstGeom prst="rect">
            <a:avLst/>
          </a:prstGeom>
          <a:noFill/>
        </p:spPr>
      </p:pic>
      <p:sp>
        <p:nvSpPr>
          <p:cNvPr id="10" name="5-конечная звезда 9"/>
          <p:cNvSpPr/>
          <p:nvPr/>
        </p:nvSpPr>
        <p:spPr>
          <a:xfrm>
            <a:off x="611188" y="4221163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4932363" y="2492375"/>
            <a:ext cx="647700" cy="720725"/>
          </a:xfrm>
          <a:prstGeom prst="star5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FF00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508625" y="4941888"/>
            <a:ext cx="914400" cy="914400"/>
          </a:xfrm>
          <a:prstGeom prst="star5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692275" y="5300663"/>
            <a:ext cx="625475" cy="6270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027988" y="476250"/>
            <a:ext cx="627062" cy="554038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FF00"/>
                </a:solidFill>
              </a:ln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28908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Мир нужен всем!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7\Desktop\23 февраля кн56\DSCI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347663"/>
            <a:ext cx="5345113" cy="3803650"/>
          </a:xfrm>
          <a:prstGeom prst="rect">
            <a:avLst/>
          </a:prstGeom>
          <a:noFill/>
        </p:spPr>
      </p:pic>
      <p:pic>
        <p:nvPicPr>
          <p:cNvPr id="3" name="Picture 3" descr="C:\Users\7\Desktop\СВЕТЛАНЕ АНАТОЛЬЕВНЕ\IMGA0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2809875"/>
            <a:ext cx="4157662" cy="3803650"/>
          </a:xfrm>
          <a:prstGeom prst="rect">
            <a:avLst/>
          </a:prstGeom>
          <a:noFill/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 flipH="1">
            <a:off x="5724525" y="4437063"/>
            <a:ext cx="3095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УРА! </a:t>
            </a:r>
          </a:p>
          <a:p>
            <a:r>
              <a:rPr lang="ru-RU" sz="2800" b="1">
                <a:latin typeface="Calibri" pitchFamily="34" charset="0"/>
              </a:rPr>
              <a:t>          </a:t>
            </a:r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УРА!  </a:t>
            </a:r>
          </a:p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                     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УРА!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\Desktop\23 февраля кн56\DSCI01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3325" y="225425"/>
            <a:ext cx="4718050" cy="3554413"/>
          </a:xfrm>
        </p:spPr>
      </p:pic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5292725" y="3860800"/>
            <a:ext cx="3498850" cy="2671763"/>
          </a:xfrm>
        </p:spPr>
        <p:txBody>
          <a:bodyPr/>
          <a:lstStyle/>
          <a:p>
            <a:r>
              <a:rPr lang="ru-RU" sz="2400" b="1" smtClean="0">
                <a:solidFill>
                  <a:srgbClr val="003300"/>
                </a:solidFill>
              </a:rPr>
              <a:t>Есть у нас танкисты,</a:t>
            </a:r>
          </a:p>
          <a:p>
            <a:r>
              <a:rPr lang="ru-RU" sz="2400" b="1" smtClean="0">
                <a:solidFill>
                  <a:srgbClr val="003300"/>
                </a:solidFill>
              </a:rPr>
              <a:t>Есть и моряки, </a:t>
            </a:r>
          </a:p>
          <a:p>
            <a:r>
              <a:rPr lang="ru-RU" sz="2400" b="1" smtClean="0">
                <a:solidFill>
                  <a:srgbClr val="003300"/>
                </a:solidFill>
              </a:rPr>
              <a:t>Есть артиллеристы-</a:t>
            </a:r>
          </a:p>
          <a:p>
            <a:r>
              <a:rPr lang="ru-RU" sz="2400" b="1" smtClean="0">
                <a:solidFill>
                  <a:srgbClr val="003300"/>
                </a:solidFill>
              </a:rPr>
              <a:t> Меткие стрелки.</a:t>
            </a:r>
          </a:p>
          <a:p>
            <a:r>
              <a:rPr lang="ru-RU" sz="2400" b="1" smtClean="0">
                <a:solidFill>
                  <a:srgbClr val="003300"/>
                </a:solidFill>
              </a:rPr>
              <a:t>Наша армия - сильна, </a:t>
            </a:r>
          </a:p>
          <a:p>
            <a:r>
              <a:rPr lang="ru-RU" sz="2400" b="1" smtClean="0">
                <a:solidFill>
                  <a:srgbClr val="003300"/>
                </a:solidFill>
              </a:rPr>
              <a:t>Охранят мир она.</a:t>
            </a:r>
          </a:p>
        </p:txBody>
      </p:sp>
      <p:pic>
        <p:nvPicPr>
          <p:cNvPr id="9219" name="Picture 3" descr="C:\Users\7\Desktop\23 февраля кн56\DSCI0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3176588"/>
            <a:ext cx="4314825" cy="3254375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rot="18747810">
            <a:off x="513557" y="669131"/>
            <a:ext cx="2743200" cy="2112963"/>
          </a:xfrm>
          <a:prstGeom prst="wedgeRoundRectCallout">
            <a:avLst>
              <a:gd name="adj1" fmla="val -22522"/>
              <a:gd name="adj2" fmla="val 1430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>
          <a:xfrm rot="7981688" flipV="1">
            <a:off x="899320" y="1104106"/>
            <a:ext cx="2303462" cy="144462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Защитники отечества – это смелые воины . Они  защищают свой народ, свою родину. 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8243888" y="4221163"/>
            <a:ext cx="555625" cy="4826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43888" y="5013325"/>
            <a:ext cx="627062" cy="503238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243888" y="5805488"/>
            <a:ext cx="539750" cy="576262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7\Desktop\23 февраля кн56\DSCI0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188" y="457200"/>
            <a:ext cx="4230687" cy="3219450"/>
          </a:xfrm>
        </p:spPr>
      </p:pic>
      <p:sp>
        <p:nvSpPr>
          <p:cNvPr id="15362" name="Текст 2"/>
          <p:cNvSpPr>
            <a:spLocks noGrp="1"/>
          </p:cNvSpPr>
          <p:nvPr>
            <p:ph type="body" sz="half" idx="2"/>
          </p:nvPr>
        </p:nvSpPr>
        <p:spPr>
          <a:xfrm>
            <a:off x="395288" y="3716338"/>
            <a:ext cx="3313112" cy="2233612"/>
          </a:xfrm>
        </p:spPr>
        <p:txBody>
          <a:bodyPr/>
          <a:lstStyle/>
          <a:p>
            <a:r>
              <a:rPr lang="ru-RU" sz="2000" b="1" smtClean="0">
                <a:solidFill>
                  <a:srgbClr val="006600"/>
                </a:solidFill>
              </a:rPr>
              <a:t>Что за птицы в небе синем</a:t>
            </a:r>
          </a:p>
          <a:p>
            <a:r>
              <a:rPr lang="ru-RU" sz="2000" b="1" smtClean="0">
                <a:solidFill>
                  <a:srgbClr val="006600"/>
                </a:solidFill>
              </a:rPr>
              <a:t>Высоко, высоко?</a:t>
            </a:r>
          </a:p>
          <a:p>
            <a:r>
              <a:rPr lang="ru-RU" sz="2000" b="1" smtClean="0">
                <a:solidFill>
                  <a:srgbClr val="006600"/>
                </a:solidFill>
              </a:rPr>
              <a:t>Это мчатся самолёты</a:t>
            </a:r>
          </a:p>
          <a:p>
            <a:r>
              <a:rPr lang="ru-RU" sz="2000" b="1" smtClean="0">
                <a:solidFill>
                  <a:srgbClr val="006600"/>
                </a:solidFill>
              </a:rPr>
              <a:t>Далеко, далеко.</a:t>
            </a:r>
          </a:p>
          <a:p>
            <a:r>
              <a:rPr lang="ru-RU" sz="2000" b="1" smtClean="0">
                <a:solidFill>
                  <a:srgbClr val="006600"/>
                </a:solidFill>
              </a:rPr>
              <a:t>Звезды красные сияют</a:t>
            </a:r>
          </a:p>
          <a:p>
            <a:r>
              <a:rPr lang="ru-RU" sz="2000" b="1" smtClean="0">
                <a:solidFill>
                  <a:srgbClr val="006600"/>
                </a:solidFill>
              </a:rPr>
              <a:t>Под крылом.</a:t>
            </a:r>
          </a:p>
          <a:p>
            <a:r>
              <a:rPr lang="ru-RU" sz="2000" b="1" smtClean="0">
                <a:solidFill>
                  <a:srgbClr val="006600"/>
                </a:solidFill>
              </a:rPr>
              <a:t>Наши славные пилоты </a:t>
            </a:r>
          </a:p>
          <a:p>
            <a:r>
              <a:rPr lang="ru-RU" sz="2000" b="1" smtClean="0">
                <a:solidFill>
                  <a:srgbClr val="006600"/>
                </a:solidFill>
              </a:rPr>
              <a:t>За рулём, за рулём.</a:t>
            </a:r>
          </a:p>
        </p:txBody>
      </p:sp>
      <p:pic>
        <p:nvPicPr>
          <p:cNvPr id="2051" name="Picture 3" descr="C:\Users\7\Desktop\23 февраля кн56\DSCI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5" y="457200"/>
            <a:ext cx="4589463" cy="3236913"/>
          </a:xfrm>
          <a:prstGeom prst="rect">
            <a:avLst/>
          </a:prstGeom>
          <a:noFill/>
        </p:spPr>
      </p:pic>
      <p:pic>
        <p:nvPicPr>
          <p:cNvPr id="2055" name="Picture 7" descr="C:\Users\7\Desktop\СВЕТЛАНЕ АНАТОЛЬЕВНЕ\IMGA04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613" y="3743325"/>
            <a:ext cx="4870450" cy="5516563"/>
          </a:xfrm>
          <a:prstGeom prst="rect">
            <a:avLst/>
          </a:prstGeom>
          <a:noFill/>
        </p:spPr>
      </p:pic>
      <p:sp>
        <p:nvSpPr>
          <p:cNvPr id="7" name="5-конечная звезда 6"/>
          <p:cNvSpPr/>
          <p:nvPr/>
        </p:nvSpPr>
        <p:spPr>
          <a:xfrm>
            <a:off x="3276600" y="4365625"/>
            <a:ext cx="696913" cy="69850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708400" y="5373688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 rot="14367559">
            <a:off x="775494" y="3532982"/>
            <a:ext cx="2420937" cy="3067050"/>
          </a:xfrm>
          <a:prstGeom prst="wedgeRoundRectCallout">
            <a:avLst>
              <a:gd name="adj1" fmla="val 15840"/>
              <a:gd name="adj2" fmla="val 80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0" y="404813"/>
            <a:ext cx="4259263" cy="1800225"/>
          </a:xfrm>
        </p:spPr>
        <p:txBody>
          <a:bodyPr/>
          <a:lstStyle/>
          <a:p>
            <a:r>
              <a:rPr lang="ru-RU" sz="2800" b="1" smtClean="0">
                <a:solidFill>
                  <a:srgbClr val="000099"/>
                </a:solidFill>
              </a:rPr>
              <a:t>Мы солдаты, </a:t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>Храбрые ребята! </a:t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>Мы пилоты,</a:t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>Водим самолёты.</a:t>
            </a:r>
          </a:p>
        </p:txBody>
      </p:sp>
      <p:pic>
        <p:nvPicPr>
          <p:cNvPr id="3075" name="Picture 3" descr="C:\Users\7\Desktop\23 февраля кн56\DSCI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7300" y="2152650"/>
            <a:ext cx="3902075" cy="3906838"/>
          </a:xfrm>
          <a:prstGeom prst="rect">
            <a:avLst/>
          </a:prstGeom>
          <a:noFill/>
        </p:spPr>
      </p:pic>
      <p:pic>
        <p:nvPicPr>
          <p:cNvPr id="3074" name="Picture 2" descr="C:\Users\7\Desktop\23 февраля кн56\DSCI0058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7413" y="3670300"/>
            <a:ext cx="2878137" cy="2638425"/>
          </a:xfrm>
          <a:prstGeom prst="rect">
            <a:avLst/>
          </a:prstGeom>
          <a:noFill/>
        </p:spPr>
      </p:pic>
      <p:pic>
        <p:nvPicPr>
          <p:cNvPr id="3076" name="Picture 4" descr="C:\Users\7\Desktop\СВЕТЛАНЕ АНАТОЛЬЕВНЕ\IMGA03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420688"/>
            <a:ext cx="4291012" cy="302418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9793720">
            <a:off x="357188" y="4459288"/>
            <a:ext cx="3527425" cy="10826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Растяну гармонь пошире-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Тверже шаг и плечи шире,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Да про армию спою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Про защитницу свою</a:t>
            </a:r>
            <a:endParaRPr lang="ru-RU" sz="2400" b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250825" y="3573463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276600" y="5805488"/>
            <a:ext cx="625475" cy="625475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795963" y="5732463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211638" y="2276475"/>
            <a:ext cx="4787900" cy="419100"/>
          </a:xfrm>
        </p:spPr>
        <p:txBody>
          <a:bodyPr/>
          <a:lstStyle/>
          <a:p>
            <a:r>
              <a:rPr lang="ru-RU" sz="2400" b="1" smtClean="0">
                <a:solidFill>
                  <a:srgbClr val="000099"/>
                </a:solidFill>
              </a:rPr>
              <a:t>Чтобы стать настоящими защитниками, надо тренироваться уже сейчас.</a:t>
            </a:r>
          </a:p>
        </p:txBody>
      </p:sp>
      <p:pic>
        <p:nvPicPr>
          <p:cNvPr id="5122" name="Picture 2" descr="C:\Users\7\Desktop\СВЕТЛАНЕ АНАТОЛЬЕВНЕ\IMGA0376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487363"/>
            <a:ext cx="3938587" cy="3316287"/>
          </a:xfrm>
          <a:prstGeom prst="rect">
            <a:avLst/>
          </a:prstGeom>
          <a:noFill/>
        </p:spPr>
      </p:pic>
      <p:pic>
        <p:nvPicPr>
          <p:cNvPr id="5123" name="Picture 3" descr="C:\Users\7\Desktop\СВЕТЛАНЕ АНАТОЛЬЕВНЕ\IMGA0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0" y="3084513"/>
            <a:ext cx="3114675" cy="3024187"/>
          </a:xfrm>
          <a:prstGeom prst="rect">
            <a:avLst/>
          </a:prstGeom>
          <a:noFill/>
        </p:spPr>
      </p:pic>
      <p:pic>
        <p:nvPicPr>
          <p:cNvPr id="5124" name="Picture 4" descr="C:\Users\7\Desktop\СВЕТЛАНЕ АНАТОЛЬЕВНЕ\IMGA03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9825" y="566738"/>
            <a:ext cx="3902075" cy="1335087"/>
          </a:xfrm>
          <a:prstGeom prst="rect">
            <a:avLst/>
          </a:prstGeom>
          <a:noFill/>
        </p:spPr>
      </p:pic>
      <p:pic>
        <p:nvPicPr>
          <p:cNvPr id="5125" name="Picture 5" descr="C:\Users\7\Desktop\СВЕТЛАНЕ АНАТОЛЬЕВНЕ\IMGA03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4022725"/>
            <a:ext cx="2644775" cy="2206625"/>
          </a:xfrm>
          <a:prstGeom prst="rect">
            <a:avLst/>
          </a:prstGeom>
          <a:noFill/>
        </p:spPr>
      </p:pic>
      <p:sp>
        <p:nvSpPr>
          <p:cNvPr id="7" name="5-конечная звезда 6"/>
          <p:cNvSpPr/>
          <p:nvPr/>
        </p:nvSpPr>
        <p:spPr>
          <a:xfrm>
            <a:off x="7524750" y="3789363"/>
            <a:ext cx="914400" cy="914400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948488" y="4724400"/>
            <a:ext cx="914400" cy="914400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027988" y="4724400"/>
            <a:ext cx="914400" cy="914400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\Desktop\СВЕТЛАНЕ АНАТОЛЬЕВНЕ\IMGA0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288" y="3163888"/>
            <a:ext cx="2822575" cy="3365500"/>
          </a:xfrm>
          <a:prstGeom prst="rect">
            <a:avLst/>
          </a:prstGeom>
          <a:noFill/>
        </p:spPr>
      </p:pic>
      <p:pic>
        <p:nvPicPr>
          <p:cNvPr id="6147" name="Picture 3" descr="C:\Users\7\Desktop\СВЕТЛАНЕ АНАТОЛЬЕВНЕ\IMGA0389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285750"/>
            <a:ext cx="3700462" cy="2974975"/>
          </a:xfrm>
          <a:prstGeom prst="rect">
            <a:avLst/>
          </a:prstGeom>
          <a:noFill/>
        </p:spPr>
      </p:pic>
      <p:pic>
        <p:nvPicPr>
          <p:cNvPr id="6149" name="Picture 5" descr="C:\Users\7\Desktop\СВЕТЛАНЕ АНАТОЛЬЕВНЕ\IMGA0391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3986213"/>
            <a:ext cx="3200400" cy="2646362"/>
          </a:xfrm>
          <a:prstGeom prst="rect">
            <a:avLst/>
          </a:prstGeom>
          <a:noFill/>
        </p:spPr>
      </p:pic>
      <p:pic>
        <p:nvPicPr>
          <p:cNvPr id="6148" name="Picture 4" descr="C:\Users\7\Desktop\СВЕТЛАНЕ АНАТОЛЬЕВНЕ\IMGA03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0388" y="500063"/>
            <a:ext cx="4346575" cy="2249487"/>
          </a:xfrm>
          <a:prstGeom prst="rect">
            <a:avLst/>
          </a:prstGeom>
          <a:noFill/>
        </p:spPr>
      </p:pic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>
          <a:xfrm rot="21122870">
            <a:off x="1403350" y="2781300"/>
            <a:ext cx="6048375" cy="550863"/>
          </a:xfrm>
        </p:spPr>
        <p:txBody>
          <a:bodyPr/>
          <a:lstStyle/>
          <a:p>
            <a:r>
              <a:rPr lang="ru-RU" sz="4800" b="1" smtClean="0">
                <a:solidFill>
                  <a:srgbClr val="000099"/>
                </a:solidFill>
              </a:rPr>
              <a:t>Полоса препятствий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4932363" y="3860800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667625" y="5661025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924300" y="1700213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84213" y="3573463"/>
            <a:ext cx="625475" cy="503237"/>
          </a:xfrm>
          <a:prstGeom prst="star5">
            <a:avLst/>
          </a:prstGeom>
          <a:solidFill>
            <a:srgbClr val="0000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211638" y="5732463"/>
            <a:ext cx="914400" cy="914400"/>
          </a:xfrm>
          <a:prstGeom prst="star5">
            <a:avLst/>
          </a:prstGeom>
          <a:solidFill>
            <a:srgbClr val="00009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779838" y="5373688"/>
            <a:ext cx="792162" cy="7191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7\Desktop\СВЕТЛАНЕ АНАТОЛЬЕВНЕ\IMGA0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75" y="280988"/>
            <a:ext cx="2633663" cy="2138362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>
            <a:off x="2484438" y="188913"/>
            <a:ext cx="3311525" cy="1727200"/>
          </a:xfrm>
          <a:prstGeom prst="wedgeEllipseCallout">
            <a:avLst>
              <a:gd name="adj1" fmla="val -59017"/>
              <a:gd name="adj2" fmla="val 39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3467100" cy="1582738"/>
          </a:xfrm>
        </p:spPr>
        <p:txBody>
          <a:bodyPr/>
          <a:lstStyle/>
          <a:p>
            <a:r>
              <a:rPr lang="ru-RU" sz="2000" b="1" smtClean="0">
                <a:solidFill>
                  <a:srgbClr val="003300"/>
                </a:solidFill>
              </a:rPr>
              <a:t>Запишусь я в партизаны.</a:t>
            </a:r>
            <a:r>
              <a:rPr lang="ru-RU" b="1" smtClean="0">
                <a:solidFill>
                  <a:srgbClr val="003300"/>
                </a:solidFill>
              </a:rPr>
              <a:t/>
            </a:r>
            <a:br>
              <a:rPr lang="ru-RU" b="1" smtClean="0">
                <a:solidFill>
                  <a:srgbClr val="003300"/>
                </a:solidFill>
              </a:rPr>
            </a:br>
            <a:r>
              <a:rPr lang="ru-RU" sz="2000" b="1" smtClean="0">
                <a:solidFill>
                  <a:srgbClr val="003300"/>
                </a:solidFill>
              </a:rPr>
              <a:t>Я и  там не пропаду.</a:t>
            </a:r>
            <a:br>
              <a:rPr lang="ru-RU" sz="2000" b="1" smtClean="0">
                <a:solidFill>
                  <a:srgbClr val="003300"/>
                </a:solidFill>
              </a:rPr>
            </a:br>
            <a:r>
              <a:rPr lang="ru-RU" sz="2000" b="1" smtClean="0">
                <a:solidFill>
                  <a:srgbClr val="003300"/>
                </a:solidFill>
              </a:rPr>
              <a:t>Я девчонка удалая</a:t>
            </a:r>
            <a:br>
              <a:rPr lang="ru-RU" sz="2000" b="1" smtClean="0">
                <a:solidFill>
                  <a:srgbClr val="003300"/>
                </a:solidFill>
              </a:rPr>
            </a:br>
            <a:r>
              <a:rPr lang="ru-RU" sz="2000" b="1" smtClean="0">
                <a:solidFill>
                  <a:srgbClr val="003300"/>
                </a:solidFill>
              </a:rPr>
              <a:t> В санитарки попаду.</a:t>
            </a:r>
          </a:p>
        </p:txBody>
      </p:sp>
      <p:pic>
        <p:nvPicPr>
          <p:cNvPr id="7170" name="Picture 2" descr="C:\Users\7\Desktop\СВЕТЛАНЕ АНАТОЛЬЕВНЕ\IMGA039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212725"/>
            <a:ext cx="1858962" cy="4865688"/>
          </a:xfrm>
          <a:prstGeom prst="rect">
            <a:avLst/>
          </a:prstGeom>
          <a:noFill/>
        </p:spPr>
      </p:pic>
      <p:pic>
        <p:nvPicPr>
          <p:cNvPr id="7171" name="Picture 3" descr="C:\Users\7\Desktop\СВЕТЛАНЕ АНАТОЛЬЕВНЕ\IMGA0392 - коп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2850" y="3876675"/>
            <a:ext cx="3756025" cy="2597150"/>
          </a:xfrm>
          <a:prstGeom prst="rect">
            <a:avLst/>
          </a:prstGeom>
          <a:noFill/>
        </p:spPr>
      </p:pic>
      <p:pic>
        <p:nvPicPr>
          <p:cNvPr id="7174" name="Picture 6" descr="C:\Users\7\Desktop\СВЕТЛАНЕ АНАТОЛЬЕВНЕ\IMGA03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088" y="2152650"/>
            <a:ext cx="3906837" cy="1773238"/>
          </a:xfrm>
          <a:prstGeom prst="rect">
            <a:avLst/>
          </a:prstGeom>
          <a:noFill/>
        </p:spPr>
      </p:pic>
      <p:pic>
        <p:nvPicPr>
          <p:cNvPr id="7175" name="Picture 7" descr="C:\Users\7\Desktop\СВЕТЛАНЕ АНАТОЛЬЕВНЕ\IMGA03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3838" y="3949700"/>
            <a:ext cx="3054350" cy="2286000"/>
          </a:xfrm>
          <a:prstGeom prst="rect">
            <a:avLst/>
          </a:prstGeom>
          <a:noFill/>
        </p:spPr>
      </p:pic>
      <p:sp>
        <p:nvSpPr>
          <p:cNvPr id="9" name="5-конечная звезда 8"/>
          <p:cNvSpPr/>
          <p:nvPr/>
        </p:nvSpPr>
        <p:spPr>
          <a:xfrm>
            <a:off x="7524750" y="299720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900113" y="5013325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229600" y="2205038"/>
            <a:ext cx="663575" cy="647700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7\Desktop\23 февраля кн56\DSCI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225425"/>
            <a:ext cx="3262312" cy="2444750"/>
          </a:xfrm>
          <a:prstGeom prst="rect">
            <a:avLst/>
          </a:prstGeom>
          <a:noFill/>
        </p:spPr>
      </p:pic>
      <p:pic>
        <p:nvPicPr>
          <p:cNvPr id="1030" name="Picture 6" descr="C:\Users\7\Desktop\23 февраля кн56\DSCI0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7213" y="2309813"/>
            <a:ext cx="2822575" cy="2530475"/>
          </a:xfrm>
          <a:prstGeom prst="rect">
            <a:avLst/>
          </a:prstGeom>
          <a:noFill/>
        </p:spPr>
      </p:pic>
      <p:grpSp>
        <p:nvGrpSpPr>
          <p:cNvPr id="35" name="Овальная выноска 34"/>
          <p:cNvGrpSpPr>
            <a:grpSpLocks/>
          </p:cNvGrpSpPr>
          <p:nvPr/>
        </p:nvGrpSpPr>
        <p:grpSpPr bwMode="auto">
          <a:xfrm>
            <a:off x="3608388" y="566738"/>
            <a:ext cx="3073400" cy="2359025"/>
            <a:chOff x="2273" y="357"/>
            <a:chExt cx="1936" cy="1486"/>
          </a:xfrm>
        </p:grpSpPr>
        <p:pic>
          <p:nvPicPr>
            <p:cNvPr id="20483" name="Овальная выноска 3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3" y="357"/>
              <a:ext cx="1936" cy="1486"/>
            </a:xfrm>
            <a:prstGeom prst="rect">
              <a:avLst/>
            </a:prstGeom>
            <a:noFill/>
          </p:spPr>
        </p:pic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2666" y="575"/>
              <a:ext cx="11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250825" y="2852738"/>
            <a:ext cx="2736850" cy="758825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СИЛАЧИ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0487" name="Текст 28"/>
          <p:cNvSpPr>
            <a:spLocks noGrp="1"/>
          </p:cNvSpPr>
          <p:nvPr>
            <p:ph type="body" idx="1"/>
          </p:nvPr>
        </p:nvSpPr>
        <p:spPr>
          <a:xfrm>
            <a:off x="250825" y="6124575"/>
            <a:ext cx="4919663" cy="473075"/>
          </a:xfrm>
        </p:spPr>
        <p:txBody>
          <a:bodyPr/>
          <a:lstStyle/>
          <a:p>
            <a:r>
              <a:rPr lang="ru-RU" smtClean="0"/>
              <a:t>     </a:t>
            </a:r>
            <a:r>
              <a:rPr lang="ru-RU" smtClean="0">
                <a:solidFill>
                  <a:srgbClr val="000099"/>
                </a:solidFill>
              </a:rPr>
              <a:t>Проигрывать тоже надо уметь</a:t>
            </a:r>
          </a:p>
        </p:txBody>
      </p:sp>
      <p:pic>
        <p:nvPicPr>
          <p:cNvPr id="1034" name="Picture 10" descr="C:\Users\7\Desktop\23 февраля кн56\DSCI0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285750" y="3749675"/>
            <a:ext cx="3189288" cy="2413000"/>
          </a:xfrm>
        </p:spPr>
      </p:pic>
      <p:sp>
        <p:nvSpPr>
          <p:cNvPr id="20489" name="Текст 29"/>
          <p:cNvSpPr>
            <a:spLocks noGrp="1"/>
          </p:cNvSpPr>
          <p:nvPr>
            <p:ph type="body" sz="quarter" idx="3"/>
          </p:nvPr>
        </p:nvSpPr>
        <p:spPr>
          <a:xfrm>
            <a:off x="4284663" y="1052513"/>
            <a:ext cx="1871662" cy="504825"/>
          </a:xfrm>
        </p:spPr>
        <p:txBody>
          <a:bodyPr/>
          <a:lstStyle/>
          <a:p>
            <a:r>
              <a:rPr lang="ru-RU" smtClean="0"/>
              <a:t> КТО КОГО?</a:t>
            </a:r>
          </a:p>
        </p:txBody>
      </p:sp>
      <p:sp>
        <p:nvSpPr>
          <p:cNvPr id="20490" name="Содержимое 30"/>
          <p:cNvSpPr>
            <a:spLocks noGrp="1"/>
          </p:cNvSpPr>
          <p:nvPr>
            <p:ph sz="quarter" idx="4"/>
          </p:nvPr>
        </p:nvSpPr>
        <p:spPr>
          <a:xfrm rot="20393034">
            <a:off x="7150100" y="4862513"/>
            <a:ext cx="2687638" cy="1077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000099"/>
                </a:solidFill>
              </a:rPr>
              <a:t>Главное – это  участие</a:t>
            </a:r>
          </a:p>
        </p:txBody>
      </p:sp>
      <p:pic>
        <p:nvPicPr>
          <p:cNvPr id="1026" name="Picture 2" descr="C:\Users\7\Desktop\23 февраля кн56\DSCI00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52400"/>
            <a:ext cx="2517775" cy="1700213"/>
          </a:xfrm>
          <a:prstGeom prst="rect">
            <a:avLst/>
          </a:prstGeom>
          <a:noFill/>
        </p:spPr>
      </p:pic>
      <p:pic>
        <p:nvPicPr>
          <p:cNvPr id="1031" name="Picture 7" descr="C:\Users\7\Desktop\23 февраля кн56\DSCI0070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6788" y="2236788"/>
            <a:ext cx="2700337" cy="2493962"/>
          </a:xfrm>
          <a:prstGeom prst="rect">
            <a:avLst/>
          </a:prstGeom>
          <a:noFill/>
        </p:spPr>
      </p:pic>
      <p:pic>
        <p:nvPicPr>
          <p:cNvPr id="1032" name="Picture 8" descr="C:\Users\7\Desktop\23 февраля кн56\DSCI00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8213" y="4327525"/>
            <a:ext cx="2347912" cy="2232025"/>
          </a:xfrm>
          <a:prstGeom prst="rect">
            <a:avLst/>
          </a:prstGeom>
          <a:noFill/>
        </p:spPr>
      </p:pic>
      <p:sp>
        <p:nvSpPr>
          <p:cNvPr id="42" name="Стрелка влево 41"/>
          <p:cNvSpPr/>
          <p:nvPr/>
        </p:nvSpPr>
        <p:spPr>
          <a:xfrm rot="20348179">
            <a:off x="6497638" y="5964238"/>
            <a:ext cx="979487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3708400" y="5084763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667625" y="1412875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395288" y="333375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6"/>
          <p:cNvSpPr>
            <a:spLocks noGrp="1"/>
          </p:cNvSpPr>
          <p:nvPr>
            <p:ph type="title"/>
          </p:nvPr>
        </p:nvSpPr>
        <p:spPr>
          <a:xfrm rot="21111096">
            <a:off x="2949575" y="477838"/>
            <a:ext cx="2447925" cy="1171575"/>
          </a:xfrm>
        </p:spPr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</a:rPr>
              <a:t>На лбу бывают шишки</a:t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>Под глазом – фонари. </a:t>
            </a:r>
          </a:p>
        </p:txBody>
      </p:sp>
      <p:pic>
        <p:nvPicPr>
          <p:cNvPr id="8194" name="Picture 2" descr="C:\Users\7\Desktop\23 февраля кн56\DSCI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2005013"/>
            <a:ext cx="3884613" cy="5151437"/>
          </a:xfrm>
          <a:prstGeom prst="rect">
            <a:avLst/>
          </a:prstGeom>
          <a:noFill/>
        </p:spPr>
      </p:pic>
      <p:pic>
        <p:nvPicPr>
          <p:cNvPr id="8195" name="Picture 3" descr="C:\Users\7\Desktop\СВЕТЛАНЕ АНАТОЛЬЕВНЕ\IMGA0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4237038"/>
            <a:ext cx="3006725" cy="2389187"/>
          </a:xfrm>
          <a:prstGeom prst="rect">
            <a:avLst/>
          </a:prstGeom>
          <a:noFill/>
        </p:spPr>
      </p:pic>
      <p:pic>
        <p:nvPicPr>
          <p:cNvPr id="8196" name="Picture 4" descr="C:\Users\7\Desktop\23 февраля кн56\DSCI0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5" y="493713"/>
            <a:ext cx="2498725" cy="1901825"/>
          </a:xfrm>
          <a:prstGeom prst="rect">
            <a:avLst/>
          </a:prstGeom>
          <a:noFill/>
        </p:spPr>
      </p:pic>
      <p:pic>
        <p:nvPicPr>
          <p:cNvPr id="8197" name="Picture 5" descr="C:\Users\7\Desktop\СВЕТЛАНЕ АНАТОЛЬЕВНЕ\IMGA04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3" y="4022725"/>
            <a:ext cx="4041775" cy="2427288"/>
          </a:xfrm>
          <a:prstGeom prst="rect">
            <a:avLst/>
          </a:prstGeom>
          <a:noFill/>
        </p:spPr>
      </p:pic>
      <p:pic>
        <p:nvPicPr>
          <p:cNvPr id="8198" name="Picture 6" descr="C:\Users\7\Desktop\СВЕТЛАНЕ АНАТОЛЬЕВНЕ\IMGA04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6238" y="566738"/>
            <a:ext cx="3516312" cy="2262187"/>
          </a:xfrm>
          <a:prstGeom prst="rect">
            <a:avLst/>
          </a:prstGeom>
          <a:noFill/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6227763" y="3068638"/>
            <a:ext cx="2305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Поскольку мы мальчишки, </a:t>
            </a:r>
            <a:br>
              <a:rPr lang="ru-RU" sz="20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Мы все - богатыри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611188" y="27813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140200" y="4508500"/>
            <a:ext cx="554038" cy="504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716463" y="56610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183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Муниципальное дошкольное образовательное учреждение  «Детский сад комбинированного вида №  1 «Сказка» День защитников отечества</vt:lpstr>
      <vt:lpstr>   Защитники отечества – это смелые воины . Они  защищают свой народ, свою родину. </vt:lpstr>
      <vt:lpstr>Слайд 3</vt:lpstr>
      <vt:lpstr>Мы солдаты,  Храбрые ребята!  Мы пилоты, Водим самолёты.</vt:lpstr>
      <vt:lpstr>Чтобы стать настоящими защитниками, надо тренироваться уже сейчас.</vt:lpstr>
      <vt:lpstr>Полоса препятствий</vt:lpstr>
      <vt:lpstr>Запишусь я в партизаны. Я и  там не пропаду. Я девчонка удалая  В санитарки попаду.</vt:lpstr>
      <vt:lpstr>СИЛАЧИ</vt:lpstr>
      <vt:lpstr>На лбу бывают шишки Под глазом – фонари. </vt:lpstr>
      <vt:lpstr>В небо синее пилот Поднимет самолет.  И летит за облаками      Над горами и лесами</vt:lpstr>
      <vt:lpstr>Бронестена</vt:lpstr>
      <vt:lpstr> Поздравление</vt:lpstr>
      <vt:lpstr>Мир нужен всем!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ольга</cp:lastModifiedBy>
  <cp:revision>67</cp:revision>
  <dcterms:created xsi:type="dcterms:W3CDTF">2011-05-20T13:59:08Z</dcterms:created>
  <dcterms:modified xsi:type="dcterms:W3CDTF">2012-01-21T15:32:57Z</dcterms:modified>
</cp:coreProperties>
</file>