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7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2876446"/>
              </p:ext>
            </p:extLst>
          </p:nvPr>
        </p:nvGraphicFramePr>
        <p:xfrm>
          <a:off x="0" y="0"/>
          <a:ext cx="9144000" cy="6831724"/>
        </p:xfrm>
        <a:graphic>
          <a:graphicData uri="http://schemas.openxmlformats.org/presentationml/2006/ole">
            <p:oleObj spid="_x0000_s1027" name="Слайд" r:id="rId3" imgW="4361304" imgH="3270268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191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7170470"/>
              </p:ext>
            </p:extLst>
          </p:nvPr>
        </p:nvGraphicFramePr>
        <p:xfrm>
          <a:off x="0" y="0"/>
          <a:ext cx="9144000" cy="6819900"/>
        </p:xfrm>
        <a:graphic>
          <a:graphicData uri="http://schemas.openxmlformats.org/presentationml/2006/ole">
            <p:oleObj spid="_x0000_s2051" name="Слайд" r:id="rId3" imgW="4570530" imgH="3427618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40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5319079"/>
              </p:ext>
            </p:extLst>
          </p:nvPr>
        </p:nvGraphicFramePr>
        <p:xfrm>
          <a:off x="0" y="0"/>
          <a:ext cx="9341667" cy="6957392"/>
        </p:xfrm>
        <a:graphic>
          <a:graphicData uri="http://schemas.openxmlformats.org/presentationml/2006/ole">
            <p:oleObj spid="_x0000_s3075" name="Слайд" r:id="rId3" imgW="4570530" imgH="3427618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785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2325411"/>
              </p:ext>
            </p:extLst>
          </p:nvPr>
        </p:nvGraphicFramePr>
        <p:xfrm>
          <a:off x="0" y="0"/>
          <a:ext cx="9144000" cy="6830008"/>
        </p:xfrm>
        <a:graphic>
          <a:graphicData uri="http://schemas.openxmlformats.org/presentationml/2006/ole">
            <p:oleObj spid="_x0000_s4099" name="Слайд" r:id="rId3" imgW="4570530" imgH="3427618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14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9491253"/>
              </p:ext>
            </p:extLst>
          </p:nvPr>
        </p:nvGraphicFramePr>
        <p:xfrm>
          <a:off x="0" y="0"/>
          <a:ext cx="9181475" cy="6858000"/>
        </p:xfrm>
        <a:graphic>
          <a:graphicData uri="http://schemas.openxmlformats.org/presentationml/2006/ole">
            <p:oleObj spid="_x0000_s5123" name="Слайд" r:id="rId3" imgW="4570530" imgH="3427618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077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0679147"/>
              </p:ext>
            </p:extLst>
          </p:nvPr>
        </p:nvGraphicFramePr>
        <p:xfrm>
          <a:off x="-1" y="0"/>
          <a:ext cx="9193427" cy="6858000"/>
        </p:xfrm>
        <a:graphic>
          <a:graphicData uri="http://schemas.openxmlformats.org/presentationml/2006/ole">
            <p:oleObj spid="_x0000_s6147" name="Слайд" r:id="rId3" imgW="4570530" imgH="3427618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977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6798033"/>
              </p:ext>
            </p:extLst>
          </p:nvPr>
        </p:nvGraphicFramePr>
        <p:xfrm>
          <a:off x="0" y="0"/>
          <a:ext cx="9191134" cy="6858000"/>
        </p:xfrm>
        <a:graphic>
          <a:graphicData uri="http://schemas.openxmlformats.org/presentationml/2006/ole">
            <p:oleObj spid="_x0000_s7171" name="Слайд" r:id="rId3" imgW="4570530" imgH="3427618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644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Слайд Microsoft Office PowerPoint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TapkA</dc:creator>
  <cp:lastModifiedBy>Roman</cp:lastModifiedBy>
  <cp:revision>2</cp:revision>
  <dcterms:created xsi:type="dcterms:W3CDTF">2011-12-29T08:29:04Z</dcterms:created>
  <dcterms:modified xsi:type="dcterms:W3CDTF">2012-03-25T12:15:31Z</dcterms:modified>
</cp:coreProperties>
</file>