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66" r:id="rId3"/>
    <p:sldId id="257" r:id="rId4"/>
    <p:sldId id="258" r:id="rId5"/>
    <p:sldId id="272" r:id="rId6"/>
    <p:sldId id="274" r:id="rId7"/>
    <p:sldId id="259" r:id="rId8"/>
    <p:sldId id="268" r:id="rId9"/>
    <p:sldId id="269" r:id="rId10"/>
    <p:sldId id="270" r:id="rId11"/>
    <p:sldId id="271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F0EC35B-8D7D-48C4-B0DA-4E530C4DD879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E3C835-08AF-4AC8-8E46-5DAC8520F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C58968-4E15-4B86-BE00-C92155878AD2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906A-F723-409B-A372-724880EFA9BA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FA73-809C-4B8D-BC1B-65141E6F1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D352-F9B0-45AD-A6E9-7132477483F4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71CA-60F3-4A46-B7BE-00D420BCB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BCE6-61FA-4379-896B-59EED931E259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EAE1-CDBE-49AF-A84D-C4963B60E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3313-6B77-4556-9C60-5053F920A7D0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245C-F502-4549-ADAA-41658909B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C309-B40B-445D-A57F-46708D35AEFF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B760-2057-4BCC-87CE-53B407FEF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4673-67A0-481C-BA26-8B776BC4EC00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967B-CB5B-412E-BA5C-C9071288F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9DAF-D8C7-4DAD-AFC1-A28CB590D505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B700-E33A-443D-A646-51032A2D1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87C2-915C-4475-ACFA-D7A9A9B89A65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876B-FE30-4490-BFE2-391146678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2623-FB35-4C49-9851-C02372E9A531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753E-ADA6-4344-AB54-F4ADF9336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1845-D2D8-4B4A-A123-3643BCBD0B2C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C75C-523D-4B82-8FE8-546BC7D84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51D8-0457-4BF6-9D8B-35C288F6A3AC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13EE-DCC5-491E-9592-7C9710A0E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6EEE4D-5E22-4978-8D85-89B567C366A7}" type="datetimeFigureOut">
              <a:rPr lang="ru-RU"/>
              <a:pPr>
                <a:defRPr/>
              </a:pPr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33A2A-1116-4A37-A0C8-3F8E25BC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00100.m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4338" name="Рисунок 1" descr="Изображение 4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9" name="Прямоугольник 14"/>
          <p:cNvSpPr>
            <a:spLocks noChangeArrowheads="1"/>
          </p:cNvSpPr>
          <p:nvPr/>
        </p:nvSpPr>
        <p:spPr bwMode="auto">
          <a:xfrm>
            <a:off x="1071563" y="357188"/>
            <a:ext cx="72151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sz="2800"/>
              <a:t>Окружающий мир 3 класс</a:t>
            </a:r>
          </a:p>
          <a:p>
            <a:pPr lvl="2"/>
            <a:r>
              <a:rPr lang="ru-RU" sz="2800"/>
              <a:t>Урок по теме «За землю русскую»</a:t>
            </a:r>
          </a:p>
          <a:p>
            <a:pPr lvl="2"/>
            <a:r>
              <a:rPr lang="ru-RU" sz="2800"/>
              <a:t>(Моё Отечество)</a:t>
            </a:r>
          </a:p>
          <a:p>
            <a:pPr lvl="2"/>
            <a:r>
              <a:rPr lang="ru-RU" sz="2800"/>
              <a:t>Учителя МОУСОШ№5 с. Балахоновского</a:t>
            </a:r>
          </a:p>
          <a:p>
            <a:pPr lvl="2"/>
            <a:r>
              <a:rPr lang="ru-RU" sz="2800"/>
              <a:t>Кротовой Надежды Викторовны.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Изображение 497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643063" y="0"/>
            <a:ext cx="657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лнце 2">
            <a:hlinkClick r:id="rId3" action="ppaction://hlinkfile"/>
          </p:cNvPr>
          <p:cNvSpPr/>
          <p:nvPr/>
        </p:nvSpPr>
        <p:spPr>
          <a:xfrm>
            <a:off x="785813" y="5643563"/>
            <a:ext cx="571500" cy="64293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29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857500" y="0"/>
            <a:ext cx="3571875" cy="6858000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Изображение 509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0" y="2428875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Почему древнерусские города были окружены стенами?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Изображение 509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0" y="2428875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Древнерусский город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Современный город</a:t>
            </a:r>
          </a:p>
        </p:txBody>
      </p:sp>
      <p:pic>
        <p:nvPicPr>
          <p:cNvPr id="16386" name="Содержимое 5" descr="24406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Содержимое 6" descr="24406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00125"/>
            <a:ext cx="4038600" cy="3929063"/>
          </a:xfrm>
        </p:spPr>
      </p:pic>
      <p:pic>
        <p:nvPicPr>
          <p:cNvPr id="17411" name="Рисунок 1" descr="Изображение 509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>
          <a:xfrm>
            <a:off x="4929188" y="1000125"/>
            <a:ext cx="3924300" cy="379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smtClean="0"/>
              <a:t>Города Древней Руси обносились стенами.</a:t>
            </a:r>
          </a:p>
          <a:p>
            <a:r>
              <a:rPr lang="ru-RU" sz="5400" smtClean="0"/>
              <a:t> У современных городов стен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Изображение 509.jpg"/>
          <p:cNvPicPr>
            <a:picLocks noChangeAspect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0" y="2428875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Почему древнерусские города были окружены стенами?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10" descr="0001875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14313"/>
            <a:ext cx="2824163" cy="2098675"/>
          </a:xfrm>
        </p:spPr>
      </p:pic>
      <p:pic>
        <p:nvPicPr>
          <p:cNvPr id="21506" name="Содержимое 9" descr="KA50_0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14313"/>
            <a:ext cx="2824163" cy="2085975"/>
          </a:xfrm>
        </p:spPr>
      </p:pic>
      <p:pic>
        <p:nvPicPr>
          <p:cNvPr id="21507" name="Picture 6" descr="тан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500313"/>
            <a:ext cx="3062287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портативная рац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9850" y="188913"/>
            <a:ext cx="27241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пулеме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500313"/>
            <a:ext cx="274161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ковер самолет (Васнецов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25" y="4643438"/>
            <a:ext cx="35941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сапоги-скороход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4214813"/>
            <a:ext cx="23526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Изображение 512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331913" y="1484313"/>
            <a:ext cx="63833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Изображение 491.jpg"/>
          <p:cNvPicPr>
            <a:picLocks noChangeAspect="1"/>
          </p:cNvPicPr>
          <p:nvPr/>
        </p:nvPicPr>
        <p:blipFill>
          <a:blip r:embed="rId2"/>
          <a:srcRect l="-381" t="6252"/>
          <a:stretch>
            <a:fillRect/>
          </a:stretch>
        </p:blipFill>
        <p:spPr bwMode="auto">
          <a:xfrm>
            <a:off x="2268538" y="620713"/>
            <a:ext cx="4589462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</Words>
  <PresentationFormat>Экран (4:3)</PresentationFormat>
  <Paragraphs>13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 </vt:lpstr>
      <vt:lpstr>Древнерусский город</vt:lpstr>
      <vt:lpstr>Современный город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Adel</cp:lastModifiedBy>
  <cp:revision>14</cp:revision>
  <dcterms:modified xsi:type="dcterms:W3CDTF">2012-04-04T21:25:52Z</dcterms:modified>
</cp:coreProperties>
</file>