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18D6D-ECB2-411C-8EC7-1EBE8476E753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AC7C4-DAA1-4B4E-BDD7-69D888A4B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8DD2-41FF-4C9E-A215-827D7AAB185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65C-7481-4953-BFB2-15E111BE8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8DD2-41FF-4C9E-A215-827D7AAB185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65C-7481-4953-BFB2-15E111BE8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8DD2-41FF-4C9E-A215-827D7AAB185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65C-7481-4953-BFB2-15E111BE8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8DD2-41FF-4C9E-A215-827D7AAB185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65C-7481-4953-BFB2-15E111BE8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8DD2-41FF-4C9E-A215-827D7AAB185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65C-7481-4953-BFB2-15E111BE8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8DD2-41FF-4C9E-A215-827D7AAB185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65C-7481-4953-BFB2-15E111BE8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8DD2-41FF-4C9E-A215-827D7AAB185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65C-7481-4953-BFB2-15E111BE8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8DD2-41FF-4C9E-A215-827D7AAB185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CF565C-7481-4953-BFB2-15E111BE8F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8DD2-41FF-4C9E-A215-827D7AAB185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65C-7481-4953-BFB2-15E111BE8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8DD2-41FF-4C9E-A215-827D7AAB185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8CF565C-7481-4953-BFB2-15E111BE8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9208DD2-41FF-4C9E-A215-827D7AAB185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565C-7481-4953-BFB2-15E111BE8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9208DD2-41FF-4C9E-A215-827D7AAB1855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CF565C-7481-4953-BFB2-15E111BE8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3071810"/>
            <a:ext cx="6715140" cy="251555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i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Бутерброды</a:t>
            </a:r>
            <a:br>
              <a:rPr lang="ru-RU" sz="5400" i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5400" i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их виды</a:t>
            </a:r>
            <a:r>
              <a:rPr lang="nl-NL" sz="4800" i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nl-NL" sz="4800" i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Пользователь\Desktop\japonskii_burger_2010-06-07_16.43.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714908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Цели урока: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14422"/>
            <a:ext cx="8258204" cy="5429288"/>
          </a:xfrm>
        </p:spPr>
        <p:txBody>
          <a:bodyPr>
            <a:normAutofit fontScale="62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Обучающая:    </a:t>
            </a:r>
            <a:r>
              <a:rPr lang="ru-RU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 Выработать у обучающихся практические навыки и умения по организации рабочего места при приготовлении бутербродов .</a:t>
            </a:r>
          </a:p>
          <a:p>
            <a:pPr lvl="0"/>
            <a:r>
              <a:rPr lang="ru-RU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Научить обучающихся работе с нормативно-технологической документацией, расчету сырья, соблюдению технологических операций при приготовлении бутербродов , рациональному использованию сырья.</a:t>
            </a:r>
          </a:p>
          <a:p>
            <a:pPr lvl="0"/>
            <a:r>
              <a:rPr lang="ru-RU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Научить оценивать качество бутербродов , соблюдать нормы выхода, </a:t>
            </a:r>
            <a:r>
              <a:rPr lang="ru-RU" b="1" cap="all" dirty="0" err="1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порционирования</a:t>
            </a:r>
            <a:r>
              <a:rPr lang="ru-RU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 подачи условия хранения и сроки реализации бутербродов.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Развивающая: </a:t>
            </a:r>
            <a:r>
              <a:rPr lang="ru-RU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Развить у обучающихся творческое мышление, внимание, точность и память при приготовлении бутербродов.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Воспитательная: </a:t>
            </a:r>
            <a:r>
              <a:rPr lang="ru-RU" b="1" cap="all" dirty="0" smtClean="0">
                <a:ln/>
                <a:solidFill>
                  <a:schemeClr val="tx1">
                    <a:lumMod val="9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Воспитывать бережное отношение к продуктам, оборудованию, аккуратность, соблюдение санитарных норм, качественное выполнение работ, при приготовлении бутербродов .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История возникновения бутербродов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071966" cy="525780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/>
              <a:t>В Россию бутерброд пришел из Германии. Простоту и сытность соединенных куска хлеба и сливочного масла русские люди осознали не сразу, но зато через несколько десятилетий уже без бутерброда не начинали свой день. Бутерброд – это кусок хлеба с маслом, на который кладут мясо, колбасу, сыр, рыбу (продолжать до полного исчерпания фантазии), а сверху прикрывают зеленью (петрушка, укроп, листья салата) или овощами (помидор, огурец и т.д.).</a:t>
            </a:r>
            <a:endParaRPr lang="ru-R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71612"/>
            <a:ext cx="4643470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Виды бутербродов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C:\Users\Пользователь\Desktop\57baae67dd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71612"/>
            <a:ext cx="4055494" cy="2809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Пользователь\Desktop\Tarjetas-Presentació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250184"/>
            <a:ext cx="3929090" cy="260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00174"/>
            <a:ext cx="392909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428625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err="1" smtClean="0">
                <a:ln/>
                <a:solidFill>
                  <a:schemeClr val="accent3"/>
                </a:solidFill>
              </a:rPr>
              <a:t>Окрытые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36" y="435769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Закусочные (канапе)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648866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Закрытые (сэндвичи)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Открытые бутерброды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714488"/>
            <a:ext cx="3929090" cy="4429156"/>
          </a:xfrm>
          <a:prstGeom prst="roundRect">
            <a:avLst>
              <a:gd name="adj" fmla="val 2009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662518" cy="4900634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готовят на пшеничном и ржаном хлебе,</a:t>
            </a:r>
          </a:p>
          <a:p>
            <a:r>
              <a:rPr lang="ru-RU" sz="2400" i="1" dirty="0" smtClean="0"/>
              <a:t>хлеб нарезают толщиной 1 см.,</a:t>
            </a:r>
          </a:p>
          <a:p>
            <a:r>
              <a:rPr lang="ru-RU" sz="2400" i="1" dirty="0" smtClean="0"/>
              <a:t>украшают зеленью или продуктами, имеющие яркую окраску,</a:t>
            </a:r>
          </a:p>
          <a:p>
            <a:r>
              <a:rPr lang="ru-RU" sz="2400" i="1" dirty="0" smtClean="0"/>
              <a:t>для простых бутербродов используют 1 - 2 вида продуктов</a:t>
            </a:r>
          </a:p>
          <a:p>
            <a:r>
              <a:rPr lang="ru-RU" sz="2400" i="1" dirty="0" smtClean="0"/>
              <a:t>для сложных - несколько видов продуктов.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Закусочные (канапе)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504351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готовят на фигурных ломтиках хлеба (можно предварительно обжарить),</a:t>
            </a:r>
          </a:p>
          <a:p>
            <a:r>
              <a:rPr lang="ru-RU" sz="2400" i="1" dirty="0" smtClean="0"/>
              <a:t>на хлеб укладывают продукты в несколько слоев по форме хлеба,</a:t>
            </a:r>
          </a:p>
          <a:p>
            <a:r>
              <a:rPr lang="ru-RU" sz="2400" i="1" dirty="0" smtClean="0"/>
              <a:t>толщина хлеба - 0,5 - 0,8 см., ширина - 3-4 см.,</a:t>
            </a:r>
          </a:p>
          <a:p>
            <a:r>
              <a:rPr lang="ru-RU" sz="2400" i="1" dirty="0" smtClean="0"/>
              <a:t>продукты закрепляют шпажками.</a:t>
            </a:r>
            <a:endParaRPr lang="ru-RU" sz="2400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85926"/>
            <a:ext cx="3643338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Закрытые (сэндвичи)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376766" cy="497207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готовят из 2 половинок хлеба (булочки),</a:t>
            </a:r>
          </a:p>
          <a:p>
            <a:r>
              <a:rPr lang="ru-RU" i="1" dirty="0" smtClean="0"/>
              <a:t>на хлеб кладут продукты и закрывают вторы ломтиком хлеба (иногда корочки обрезают),</a:t>
            </a:r>
          </a:p>
          <a:p>
            <a:r>
              <a:rPr lang="ru-RU" i="1" dirty="0" smtClean="0"/>
              <a:t>толщина хлеба 1 см.,</a:t>
            </a:r>
          </a:p>
          <a:p>
            <a:r>
              <a:rPr lang="ru-RU" i="1" dirty="0" smtClean="0"/>
              <a:t>бывают однослойные, двухслойные, многослойные,</a:t>
            </a:r>
          </a:p>
          <a:p>
            <a:r>
              <a:rPr lang="ru-RU" i="1" dirty="0" smtClean="0"/>
              <a:t>используют для похода, в дорогу, в поездку, в школу.</a:t>
            </a:r>
            <a:endParaRPr lang="ru-RU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829080" cy="4643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Требования к качеству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готовых бутербродов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Бутерброды готовят непосредственно перед подачей,</a:t>
            </a:r>
          </a:p>
          <a:p>
            <a:r>
              <a:rPr lang="ru-RU" dirty="0" smtClean="0"/>
              <a:t>Хлеб не должен быть слишком толстым или слишком тонким,</a:t>
            </a:r>
          </a:p>
          <a:p>
            <a:r>
              <a:rPr lang="ru-RU" dirty="0" smtClean="0"/>
              <a:t>Хлеб должен быть полностью покрыт продуктом,</a:t>
            </a:r>
          </a:p>
          <a:p>
            <a:r>
              <a:rPr lang="ru-RU" dirty="0" smtClean="0"/>
              <a:t>Хранить бутерброды в холодильнике не более 3 часов.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14488"/>
            <a:ext cx="4195770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pPr algn="ctr"/>
            <a:r>
              <a:rPr lang="ru-RU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 НОВЫХ ВСТРЕЧ!!!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286545" cy="4214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128</TotalTime>
  <Words>360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Бутерброды и их виды </vt:lpstr>
      <vt:lpstr> Цели урока: </vt:lpstr>
      <vt:lpstr>История возникновения бутербродов</vt:lpstr>
      <vt:lpstr>Виды бутербродов</vt:lpstr>
      <vt:lpstr>Открытые бутерброды</vt:lpstr>
      <vt:lpstr> Закусочные (канапе) </vt:lpstr>
      <vt:lpstr> Закрытые (сэндвичи) </vt:lpstr>
      <vt:lpstr>Требования к качеству готовых бутербродов</vt:lpstr>
      <vt:lpstr>ДО НОВЫХ ВСТРЕЧ!!!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Бутерброды и их виды</dc:title>
  <dc:creator>Пользователь</dc:creator>
  <cp:lastModifiedBy>Пользователь</cp:lastModifiedBy>
  <cp:revision>15</cp:revision>
  <dcterms:created xsi:type="dcterms:W3CDTF">2011-12-12T05:29:33Z</dcterms:created>
  <dcterms:modified xsi:type="dcterms:W3CDTF">2011-12-12T07:49:41Z</dcterms:modified>
</cp:coreProperties>
</file>