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EB49-70B3-49A7-9E99-4BF5285ACA47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2A78-0EA5-4E50-ABD5-5533B289A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приложение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Физический эксперимент как форма повторения учебного </a:t>
            </a:r>
            <a:r>
              <a:rPr lang="ru-RU" dirty="0" smtClean="0"/>
              <a:t>материала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0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6470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r>
                        <a:rPr lang="el-GR" sz="3600" dirty="0" smtClean="0"/>
                        <a:t>α</a:t>
                      </a:r>
                      <a:r>
                        <a:rPr lang="ru-RU" sz="3600" dirty="0" smtClean="0"/>
                        <a:t>,⁰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60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57,6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</a:t>
            </a:r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583680" cy="3480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96470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r>
                        <a:rPr lang="el-GR" sz="3600" dirty="0" smtClean="0"/>
                        <a:t>R</a:t>
                      </a:r>
                      <a:r>
                        <a:rPr lang="ru-RU" sz="3600" dirty="0" smtClean="0"/>
                        <a:t>,см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1,5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2,05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54,2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</a:t>
            </a:r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8" y="1412776"/>
          <a:ext cx="7964640" cy="473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440"/>
                <a:gridCol w="1327440"/>
                <a:gridCol w="1327440"/>
                <a:gridCol w="1327440"/>
                <a:gridCol w="1327440"/>
                <a:gridCol w="1327440"/>
              </a:tblGrid>
              <a:tr h="96470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</a:t>
                      </a:r>
                      <a:r>
                        <a:rPr lang="el-GR" sz="3600" dirty="0" smtClean="0"/>
                        <a:t>ℓ</a:t>
                      </a:r>
                      <a:r>
                        <a:rPr lang="ru-RU" sz="3600" dirty="0" smtClean="0"/>
                        <a:t>, 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0,2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0,4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0,6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0,8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1,0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27,0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38,0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46,4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54,0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60,0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T²</a:t>
                      </a:r>
                      <a:r>
                        <a:rPr lang="ru-RU" sz="3600" dirty="0" smtClean="0"/>
                        <a:t>,с²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8" y="1412776"/>
          <a:ext cx="7964640" cy="473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440"/>
                <a:gridCol w="1327440"/>
                <a:gridCol w="1327440"/>
                <a:gridCol w="1327440"/>
                <a:gridCol w="1327440"/>
                <a:gridCol w="1327440"/>
              </a:tblGrid>
              <a:tr h="96470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</a:t>
                      </a:r>
                      <a:r>
                        <a:rPr lang="el-GR" sz="3600" dirty="0" smtClean="0"/>
                        <a:t>ℓ</a:t>
                      </a:r>
                      <a:r>
                        <a:rPr lang="ru-RU" sz="3600" dirty="0" smtClean="0"/>
                        <a:t>, 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0,30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0,42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0,54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0,64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0,77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11,0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13,0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14,8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16,0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17,6</a:t>
                      </a:r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</a:t>
                      </a:r>
                      <a:r>
                        <a:rPr lang="en-US" sz="3600" dirty="0" smtClean="0"/>
                        <a:t>T</a:t>
                      </a:r>
                      <a:r>
                        <a:rPr lang="ru-RU" sz="3600" dirty="0" smtClean="0"/>
                        <a:t>,с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T²</a:t>
                      </a:r>
                      <a:r>
                        <a:rPr lang="ru-RU" sz="3600" dirty="0" smtClean="0"/>
                        <a:t>,с²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</a:t>
            </a:r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5" cy="3122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440"/>
                <a:gridCol w="621850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12024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</a:t>
                      </a:r>
                      <a:r>
                        <a:rPr lang="ru-RU" sz="2400" dirty="0" smtClean="0"/>
                        <a:t>,В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-2,5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</a:tr>
              <a:tr h="12024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,</a:t>
                      </a:r>
                    </a:p>
                    <a:p>
                      <a:r>
                        <a:rPr lang="ru-RU" sz="2400" dirty="0" smtClean="0"/>
                        <a:t>10⁻¹⁰ А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0,05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0,60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1,80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1,80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1,80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Таблица </a:t>
            </a:r>
            <a:r>
              <a:rPr lang="ru-RU" smtClean="0"/>
              <a:t>6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260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6608"/>
                <a:gridCol w="1008112"/>
                <a:gridCol w="1080120"/>
                <a:gridCol w="792088"/>
                <a:gridCol w="936104"/>
                <a:gridCol w="850910"/>
                <a:gridCol w="1175657"/>
              </a:tblGrid>
              <a:tr h="1130424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ν</a:t>
                      </a:r>
                      <a:r>
                        <a:rPr lang="ru-RU" sz="2400" dirty="0" smtClean="0"/>
                        <a:t>,  10¹⁵ Гц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0,62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0,68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0,75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0,84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0,90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0,98</a:t>
                      </a:r>
                      <a:endParaRPr lang="ru-RU" sz="2400" dirty="0"/>
                    </a:p>
                  </a:txBody>
                  <a:tcPr/>
                </a:tc>
              </a:tr>
              <a:tr h="11304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 </a:t>
                      </a:r>
                      <a:r>
                        <a:rPr lang="en-US" sz="2400" dirty="0" smtClean="0"/>
                        <a:t>max</a:t>
                      </a:r>
                      <a:r>
                        <a:rPr lang="ru-RU" sz="2400" dirty="0" smtClean="0"/>
                        <a:t> 10⁻¹⁹ Дж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0,40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0,80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1,26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1,86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2,26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2,80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162</Words>
  <Application>Microsoft Office PowerPoint</Application>
  <PresentationFormat>Экран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приложение 1</vt:lpstr>
      <vt:lpstr>Таблица 1</vt:lpstr>
      <vt:lpstr>Таблица 2</vt:lpstr>
      <vt:lpstr>Таблица 3</vt:lpstr>
      <vt:lpstr>Таблица4</vt:lpstr>
      <vt:lpstr>Таблица 5</vt:lpstr>
      <vt:lpstr>Таблица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эксперимент как форма повторения учебного материала</dc:title>
  <dc:creator>Admin</dc:creator>
  <cp:lastModifiedBy>Admin</cp:lastModifiedBy>
  <cp:revision>4</cp:revision>
  <dcterms:created xsi:type="dcterms:W3CDTF">2011-11-05T17:02:42Z</dcterms:created>
  <dcterms:modified xsi:type="dcterms:W3CDTF">2011-11-05T17:53:49Z</dcterms:modified>
</cp:coreProperties>
</file>