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comments/comment7.xml" ContentType="application/vnd.openxmlformats-officedocument.presentationml.comments+xml"/>
  <Override PartName="/ppt/comments/comment8.xml" ContentType="application/vnd.openxmlformats-officedocument.presentationml.comments+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comments/comment5.xml" ContentType="application/vnd.openxmlformats-officedocument.presentationml.comments+xml"/>
  <Override PartName="/ppt/comments/comment6.xml" ContentType="application/vnd.openxmlformats-officedocument.presentationml.comments+xml"/>
  <Override PartName="/ppt/comments/comment13.xml" ContentType="application/vnd.openxmlformats-officedocument.presentationml.comments+xml"/>
  <Override PartName="/ppt/comments/comment14.xml" ContentType="application/vnd.openxmlformats-officedocument.presentationml.comment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s/comment3.xml" ContentType="application/vnd.openxmlformats-officedocument.presentationml.comments+xml"/>
  <Override PartName="/ppt/comments/comment4.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10.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comments/comment9.xml" ContentType="application/vnd.openxmlformats-officedocument.presentationml.comment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9"/>
  </p:notesMasterIdLst>
  <p:sldIdLst>
    <p:sldId id="256" r:id="rId2"/>
    <p:sldId id="265" r:id="rId3"/>
    <p:sldId id="262" r:id="rId4"/>
    <p:sldId id="266" r:id="rId5"/>
    <p:sldId id="257" r:id="rId6"/>
    <p:sldId id="258" r:id="rId7"/>
    <p:sldId id="264" r:id="rId8"/>
    <p:sldId id="267" r:id="rId9"/>
    <p:sldId id="259" r:id="rId10"/>
    <p:sldId id="269" r:id="rId11"/>
    <p:sldId id="270" r:id="rId12"/>
    <p:sldId id="261" r:id="rId13"/>
    <p:sldId id="263" r:id="rId14"/>
    <p:sldId id="268" r:id="rId15"/>
    <p:sldId id="260" r:id="rId16"/>
    <p:sldId id="271" r:id="rId17"/>
    <p:sldId id="272"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19"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CC"/>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85" y="-66"/>
      </p:cViewPr>
      <p:guideLst>
        <p:guide orient="horz" pos="2160"/>
        <p:guide pos="2880"/>
      </p:guideLst>
    </p:cSldViewPr>
  </p:slideViewPr>
  <p:notesTextViewPr>
    <p:cViewPr>
      <p:scale>
        <a:sx n="100" d="100"/>
        <a:sy n="100" d="100"/>
      </p:scale>
      <p:origin x="0" y="0"/>
    </p:cViewPr>
  </p:notesTextViewPr>
  <p:notesViewPr>
    <p:cSldViewPr>
      <p:cViewPr varScale="1">
        <p:scale>
          <a:sx n="37" d="100"/>
          <a:sy n="37" d="100"/>
        </p:scale>
        <p:origin x="-1998"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9-11-12T18:03:04.562" idx="10">
    <p:pos x="10" y="10"/>
    <p:text>Юбка появилась в обиходе человека  много тысячелетий назад, ее прородительницей была набедренная повязка. Юбка прошла свой исторический путь вместе с человеком, являясь самостоятельной частью костюма или частью платья, исчезая на время и снова возвращаясь.</p:text>
  </p:cm>
</p:cmLst>
</file>

<file path=ppt/comments/comment10.xml><?xml version="1.0" encoding="utf-8"?>
<p:cmLst xmlns:a="http://schemas.openxmlformats.org/drawingml/2006/main" xmlns:r="http://schemas.openxmlformats.org/officeDocument/2006/relationships" xmlns:p="http://schemas.openxmlformats.org/presentationml/2006/main">
  <p:cm authorId="0" dt="2009-11-12T18:36:22.046" idx="15">
    <p:pos x="10" y="10"/>
    <p:text>К 1870 годам, чтобы изменить силуэт фигуры обзавелись турнюром - валиком, который подкладывали под юбку ниже талии со стороны спины. </p:text>
  </p:cm>
</p:cmLst>
</file>

<file path=ppt/comments/comment11.xml><?xml version="1.0" encoding="utf-8"?>
<p:cmLst xmlns:a="http://schemas.openxmlformats.org/drawingml/2006/main" xmlns:r="http://schemas.openxmlformats.org/officeDocument/2006/relationships" xmlns:p="http://schemas.openxmlformats.org/presentationml/2006/main">
  <p:cm authorId="0" dt="2009-11-12T18:39:19.984" idx="16">
    <p:pos x="10" y="10"/>
    <p:text>Начало 20 века запомнилось роскошеством дамских туалетов. Стоимость одного платья достигало наскольких тысяч, но, несмотря на это женская одежда стала более  изящной и более удобной. И юбка становится самостоятельным поясным изделием.</p:text>
  </p:cm>
</p:cmLst>
</file>

<file path=ppt/comments/comment12.xml><?xml version="1.0" encoding="utf-8"?>
<p:cmLst xmlns:a="http://schemas.openxmlformats.org/drawingml/2006/main" xmlns:r="http://schemas.openxmlformats.org/officeDocument/2006/relationships" xmlns:p="http://schemas.openxmlformats.org/presentationml/2006/main">
  <p:cm authorId="0" dt="2009-11-12T18:47:52.531" idx="17">
    <p:pos x="10" y="10"/>
    <p:text>В русской деревне юбки стали носить не раньше середины 19 века. Поначалу шили их как привычные в деревне сарафаны - на лифе, который был из более легкой ткани и заменял собой нижнюю сорочку. Девушки на выданье надевали в праздники по несколько юбок, "чтобы толще казаться"- полнота для них была все равно, что красота. Полным хватало 2-3 нижних юбок;худые натягивали по 4-5 юбок стазу. Зимой для тепла обязательно одевали стеганую на вате "споднюю" юбку.  Крестьянские нравы коротких юбок не допускали: девичья юбка открывала только ступни, бабья была обязательно до пят. По числу юбок мерился достаток. У донских казачек было по 15-20 юбок.</p:text>
  </p:cm>
</p:cmLst>
</file>

<file path=ppt/comments/comment13.xml><?xml version="1.0" encoding="utf-8"?>
<p:cmLst xmlns:a="http://schemas.openxmlformats.org/drawingml/2006/main" xmlns:r="http://schemas.openxmlformats.org/officeDocument/2006/relationships" xmlns:p="http://schemas.openxmlformats.org/presentationml/2006/main">
  <p:cm authorId="0" dt="2009-11-12T18:54:12.203" idx="18">
    <p:pos x="10" y="10"/>
    <p:text>Юбка в течение веков не раз меняла свою форму, но длина ее оставалась непостоянной исключительно в двадцатом столетии. Коко Шанель предприняла попытку укоротить подол юбки. Несмотря на то, что она давала прогноз: длина юбки остановится на отметке - середина колена, - юбки все равно ползли вверх. Революцию юбки совершила Мэри Куант - она ввела моду на "мини", за что получила орден британской империи.</p:text>
  </p:cm>
</p:cmLst>
</file>

<file path=ppt/comments/comment14.xml><?xml version="1.0" encoding="utf-8"?>
<p:cmLst xmlns:a="http://schemas.openxmlformats.org/drawingml/2006/main" xmlns:r="http://schemas.openxmlformats.org/officeDocument/2006/relationships" xmlns:p="http://schemas.openxmlformats.org/presentationml/2006/main">
  <p:cm authorId="0" dt="2009-11-12T18:55:49.484" idx="19">
    <p:pos x="10" y="10"/>
    <p:text>Современная мода предлагает нам богаты выбор моделей и фасонов юбки.</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09-11-12T18:08:50.203" idx="7">
    <p:pos x="18" y="10"/>
    <p:text> Несколько тысячелетий люди даже не думали разделять одежду на женскую и мужскую. Нашим предкам набедренная повязка, фартук, подобие юбки служили  прикрытием независимо от их пола, возраста и социального подложения.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09-11-12T17:58:38.406" idx="8">
    <p:pos x="10" y="10"/>
    <p:text>В Древней Греции и Древнем Риме женщины вообще обходились без юбок - основу их гардероба составляли туники и плащи.</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09-11-12T18:11:45" idx="9">
    <p:pos x="10" y="10"/>
    <p:text>В древних цивилизациях юбка была частью мужской одежды, причем, у представителей знати она была более длинной, чем у простых юношей. То есть, с помощью юбки мужчины старались подчеркнуть свою значимость и социальный статус. Женщины же носили еще более длинные юбки.</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09-11-12T18:17:18.968" idx="11">
    <p:pos x="10" y="10"/>
    <p:text>В истории юбки мы находим подтверждение тому, что все сословия не упускали случая, чтобы даже с помощью юбки подчеркнуть значимость своей персоны. Очень хорошо этой цели в 15 в. служил шлейф. Церковь объявила шлейфы "дьявольскими хвостами" и отказывала в отпущении грехов всем дамам, которые осмеливались их носить. Самый внушительный шлейф был у коронационного платья Екатерины II - длинной 70 метров и шириной 7 метров, его несли 50 пажей.</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09-11-12T18:21:30.703" idx="3">
    <p:pos x="18" y="10"/>
    <p:text>Испания, 16 в. - в моде юбки, необъятной ширины, которая достигалась за счет фасонов в несколько ярусов, или же набивалась конским волосом. Большим недостатком этих юбок было то, что они были невероятно тяжелыми, женщинам было очень тяжело их носить, поэтому вполне закономерным стало изобретение каркаса из обручей.</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09-11-12T18:26:52.015" idx="12">
    <p:pos x="10" y="10"/>
    <p:text>Поскольку по-испански обруч именуется "вердуго", то и юбки стали называться "вердугадо".  Прежде чем надеть такую юбку, ее ставили на пол, потои просто "входили" в неё и пристегивали её к корсету. Металлический каркас весил 7-8 кг. Каркас имел такую объемную форму, что, проходя в узкую дверь или усаживаясь, дамы  испытывали не малые трудности. Во Франции громоздкие юбки на каркасе продержались до конца 18 века.</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09-11-12T18:30:31.281" idx="13">
    <p:pos x="10" y="10"/>
    <p:text>В 17 веке одежда стала более удобной, свободной. А эффект широких бедер создавался надетыми юбками. Число юбок зимой доходило до 12 штук. Все юбки украшали вышивками, кружевами, воланами. Самая нижняя юбка была одна. Пока эта юбка была в стирке, хозяйка вынуждена была лежать  в постели под одеялом.</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09-11-12T18:34:19.281" idx="14">
    <p:pos x="10" y="10"/>
    <p:text>К 18 веку вернулась юбка в виде купола. Опять сооружались каркасы, На них натягивают ткани. Многочисленные металлические (деревянные) планки, соединенные клеёнкой, издавали шорохи, поэтому юбку называли "крикуньей".
В такой юбке нельзя было приходить в церковь. С непослушных принародно снимали юбку и сжигали.</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6690C3C-9F3E-4561-A0F6-CB02865F64CE}" type="datetimeFigureOut">
              <a:rPr lang="ru-RU"/>
              <a:pPr>
                <a:defRPr/>
              </a:pPr>
              <a:t>05.04.2012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65CF10F-AB2F-4878-8E58-E626E21584DE}"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74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50989C-C3B4-40DD-925F-14DF9E5EAD41}" type="slidenum">
              <a:rPr lang="ru-RU">
                <a:cs typeface="Arial" charset="0"/>
              </a:rPr>
              <a:pPr fontAlgn="base">
                <a:spcBef>
                  <a:spcPct val="0"/>
                </a:spcBef>
                <a:spcAft>
                  <a:spcPct val="0"/>
                </a:spcAft>
              </a:pPr>
              <a:t>3</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smtClean="0"/>
              <a:t>Образец заголовка</a:t>
            </a:r>
            <a:endParaRPr lang="en-US"/>
          </a:p>
        </p:txBody>
      </p:sp>
      <p:sp>
        <p:nvSpPr>
          <p:cNvPr id="7" name="Дата 14"/>
          <p:cNvSpPr>
            <a:spLocks noGrp="1"/>
          </p:cNvSpPr>
          <p:nvPr>
            <p:ph type="dt" sz="half" idx="10"/>
          </p:nvPr>
        </p:nvSpPr>
        <p:spPr/>
        <p:txBody>
          <a:bodyPr/>
          <a:lstStyle>
            <a:lvl1pPr>
              <a:defRPr/>
            </a:lvl1pPr>
          </a:lstStyle>
          <a:p>
            <a:pPr>
              <a:defRPr/>
            </a:pPr>
            <a:fld id="{F21B185F-030B-41E2-B631-98997A6D84F9}" type="datetimeFigureOut">
              <a:rPr lang="ru-RU"/>
              <a:pPr>
                <a:defRPr/>
              </a:pPr>
              <a:t>05.04.2012</a:t>
            </a:fld>
            <a:endParaRPr lang="ru-RU"/>
          </a:p>
        </p:txBody>
      </p:sp>
      <p:sp>
        <p:nvSpPr>
          <p:cNvPr id="8" name="Номер слайда 15"/>
          <p:cNvSpPr>
            <a:spLocks noGrp="1"/>
          </p:cNvSpPr>
          <p:nvPr>
            <p:ph type="sldNum" sz="quarter" idx="11"/>
          </p:nvPr>
        </p:nvSpPr>
        <p:spPr/>
        <p:txBody>
          <a:bodyPr/>
          <a:lstStyle>
            <a:lvl1pPr>
              <a:defRPr/>
            </a:lvl1pPr>
          </a:lstStyle>
          <a:p>
            <a:pPr>
              <a:defRPr/>
            </a:pPr>
            <a:fld id="{EBC791EA-366A-469F-9F63-49F40C7836D4}" type="slidenum">
              <a:rPr lang="ru-RU"/>
              <a:pPr>
                <a:defRPr/>
              </a:pPr>
              <a:t>‹#›</a:t>
            </a:fld>
            <a:endParaRPr lang="ru-RU"/>
          </a:p>
        </p:txBody>
      </p:sp>
      <p:sp>
        <p:nvSpPr>
          <p:cNvPr id="10" name="Нижний колонтитул 16"/>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0AD3EBBA-E8A7-43A2-A743-34A3814755C1}" type="datetimeFigureOut">
              <a:rPr lang="ru-RU"/>
              <a:pPr>
                <a:defRPr/>
              </a:pPr>
              <a:t>05.04.2012</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945758F3-79E1-4FD3-8C36-B3B7E5A0040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AD5F298B-7E91-4C47-BF62-2DD83EDD31AD}" type="datetimeFigureOut">
              <a:rPr lang="ru-RU"/>
              <a:pPr>
                <a:defRPr/>
              </a:pPr>
              <a:t>05.04.2012</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6384066A-B76A-4529-9646-EF188E05AF6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Заголовок 16"/>
          <p:cNvSpPr>
            <a:spLocks noGrp="1"/>
          </p:cNvSpPr>
          <p:nvPr>
            <p:ph type="title"/>
          </p:nvPr>
        </p:nvSpPr>
        <p:spPr/>
        <p:txBody>
          <a:bodyPr rtlCol="0"/>
          <a:lstStyle/>
          <a:p>
            <a:r>
              <a:rPr lang="ru-RU" smtClean="0"/>
              <a:t>Образец заголовка</a:t>
            </a:r>
            <a:endParaRPr lang="en-US"/>
          </a:p>
        </p:txBody>
      </p:sp>
      <p:sp>
        <p:nvSpPr>
          <p:cNvPr id="4" name="Дата 23"/>
          <p:cNvSpPr>
            <a:spLocks noGrp="1"/>
          </p:cNvSpPr>
          <p:nvPr>
            <p:ph type="dt" sz="half" idx="10"/>
          </p:nvPr>
        </p:nvSpPr>
        <p:spPr/>
        <p:txBody>
          <a:bodyPr/>
          <a:lstStyle>
            <a:lvl1pPr>
              <a:defRPr/>
            </a:lvl1pPr>
          </a:lstStyle>
          <a:p>
            <a:pPr>
              <a:defRPr/>
            </a:pPr>
            <a:fld id="{0819D375-212C-469C-9000-934B1F73DDAE}" type="datetimeFigureOut">
              <a:rPr lang="ru-RU"/>
              <a:pPr>
                <a:defRPr/>
              </a:pPr>
              <a:t>05.04.2012</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2BB52D44-8739-4E4A-A847-8A7BA90A7AC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2A0A710-2763-4C69-8230-B332D6641889}" type="datetimeFigureOut">
              <a:rPr lang="ru-RU"/>
              <a:pPr>
                <a:defRPr/>
              </a:pPr>
              <a:t>05.04.2012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CB06B2C-50A9-47CF-B4DD-E155D14DF38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Содержимое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6555B553-2A9F-4926-86AD-4EC080548875}" type="datetimeFigureOut">
              <a:rPr lang="ru-RU"/>
              <a:pPr>
                <a:defRPr/>
              </a:pPr>
              <a:t>05.04.2012</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3EE590D6-855D-4C9A-B29C-9760B4FEAE0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Содержимое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FB3F1D03-B704-4822-A44F-A21E00E7C7CF}" type="slidenum">
              <a:rPr lang="ru-RU"/>
              <a:pPr>
                <a:defRPr/>
              </a:pPr>
              <a:t>‹#›</a:t>
            </a:fld>
            <a:endParaRPr lang="ru-RU"/>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Дата 6"/>
          <p:cNvSpPr>
            <a:spLocks noGrp="1"/>
          </p:cNvSpPr>
          <p:nvPr>
            <p:ph type="dt" sz="half" idx="12"/>
          </p:nvPr>
        </p:nvSpPr>
        <p:spPr/>
        <p:txBody>
          <a:bodyPr/>
          <a:lstStyle>
            <a:lvl1pPr>
              <a:defRPr/>
            </a:lvl1pPr>
          </a:lstStyle>
          <a:p>
            <a:pPr>
              <a:defRPr/>
            </a:pPr>
            <a:fld id="{1B5BBA06-835A-4C93-AD35-4A3FCEEAAB7C}" type="datetimeFigureOut">
              <a:rPr lang="ru-RU"/>
              <a:pPr>
                <a:defRPr/>
              </a:pPr>
              <a:t>05.04.2012</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02D36475-7CEA-4292-8F38-77AF89B21965}" type="datetimeFigureOut">
              <a:rPr lang="ru-RU"/>
              <a:pPr>
                <a:defRPr/>
              </a:pPr>
              <a:t>05.04.2012</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2551B2E9-69DF-43DC-9555-7D92CC3D5E4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fld id="{8682AF86-B804-4239-99FA-A39E8922FF0B}" type="datetimeFigureOut">
              <a:rPr lang="ru-RU"/>
              <a:pPr>
                <a:defRPr/>
              </a:pPr>
              <a:t>05.04.2012</a:t>
            </a:fld>
            <a:endParaRPr lang="ru-RU"/>
          </a:p>
        </p:txBody>
      </p:sp>
      <p:sp>
        <p:nvSpPr>
          <p:cNvPr id="3" name="Нижний колонтитул 9"/>
          <p:cNvSpPr>
            <a:spLocks noGrp="1"/>
          </p:cNvSpPr>
          <p:nvPr>
            <p:ph type="ftr" sz="quarter" idx="11"/>
          </p:nvPr>
        </p:nvSpPr>
        <p:spPr/>
        <p:txBody>
          <a:bodyPr/>
          <a:lstStyle>
            <a:lvl1pPr>
              <a:defRPr/>
            </a:lvl1pPr>
          </a:lstStyle>
          <a:p>
            <a:pPr>
              <a:defRPr/>
            </a:pPr>
            <a:endParaRPr lang="ru-RU"/>
          </a:p>
        </p:txBody>
      </p:sp>
      <p:sp>
        <p:nvSpPr>
          <p:cNvPr id="4" name="Номер слайда 21"/>
          <p:cNvSpPr>
            <a:spLocks noGrp="1"/>
          </p:cNvSpPr>
          <p:nvPr>
            <p:ph type="sldNum" sz="quarter" idx="12"/>
          </p:nvPr>
        </p:nvSpPr>
        <p:spPr/>
        <p:txBody>
          <a:bodyPr/>
          <a:lstStyle>
            <a:lvl1pPr>
              <a:defRPr/>
            </a:lvl1pPr>
          </a:lstStyle>
          <a:p>
            <a:pPr>
              <a:defRPr/>
            </a:pPr>
            <a:fld id="{FA3226AE-1E0D-4F25-AEAE-85E1B9FE082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7"/>
          <p:cNvSpPr>
            <a:spLocks noGrp="1"/>
          </p:cNvSpPr>
          <p:nvPr>
            <p:ph type="dt" sz="half" idx="10"/>
          </p:nvPr>
        </p:nvSpPr>
        <p:spPr/>
        <p:txBody>
          <a:bodyPr/>
          <a:lstStyle>
            <a:lvl1pPr>
              <a:defRPr/>
            </a:lvl1pPr>
          </a:lstStyle>
          <a:p>
            <a:pPr>
              <a:defRPr/>
            </a:pPr>
            <a:fld id="{D993032D-CCA2-4AD0-A0E2-B2DE59330B9F}" type="datetimeFigureOut">
              <a:rPr lang="ru-RU"/>
              <a:pPr>
                <a:defRPr/>
              </a:pPr>
              <a:t>05.04.2012</a:t>
            </a:fld>
            <a:endParaRPr lang="ru-RU"/>
          </a:p>
        </p:txBody>
      </p:sp>
      <p:sp>
        <p:nvSpPr>
          <p:cNvPr id="6" name="Номер слайда 8"/>
          <p:cNvSpPr>
            <a:spLocks noGrp="1"/>
          </p:cNvSpPr>
          <p:nvPr>
            <p:ph type="sldNum" sz="quarter" idx="11"/>
          </p:nvPr>
        </p:nvSpPr>
        <p:spPr/>
        <p:txBody>
          <a:bodyPr/>
          <a:lstStyle>
            <a:lvl1pPr>
              <a:defRPr/>
            </a:lvl1pPr>
          </a:lstStyle>
          <a:p>
            <a:pPr>
              <a:defRPr/>
            </a:pPr>
            <a:fld id="{629AB1C8-10AE-43A5-A7BF-6EF66975DF89}" type="slidenum">
              <a:rPr lang="ru-RU"/>
              <a:pPr>
                <a:defRPr/>
              </a:pPr>
              <a:t>‹#›</a:t>
            </a:fld>
            <a:endParaRPr lang="ru-RU"/>
          </a:p>
        </p:txBody>
      </p:sp>
      <p:sp>
        <p:nvSpPr>
          <p:cNvPr id="7" name="Нижний колонтитул 9"/>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smtClean="0"/>
              <a:t>Вставка рисунка</a:t>
            </a:r>
            <a:endParaRPr lang="en-US" noProof="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7"/>
          <p:cNvSpPr>
            <a:spLocks noGrp="1"/>
          </p:cNvSpPr>
          <p:nvPr>
            <p:ph type="dt" sz="half" idx="10"/>
          </p:nvPr>
        </p:nvSpPr>
        <p:spPr/>
        <p:txBody>
          <a:bodyPr/>
          <a:lstStyle>
            <a:lvl1pPr>
              <a:defRPr/>
            </a:lvl1pPr>
          </a:lstStyle>
          <a:p>
            <a:pPr>
              <a:defRPr/>
            </a:pPr>
            <a:fld id="{8E4B1259-3A0E-4915-8C09-840CB2491D11}" type="datetimeFigureOut">
              <a:rPr lang="ru-RU"/>
              <a:pPr>
                <a:defRPr/>
              </a:pPr>
              <a:t>05.04.2012</a:t>
            </a:fld>
            <a:endParaRPr lang="ru-RU"/>
          </a:p>
        </p:txBody>
      </p:sp>
      <p:sp>
        <p:nvSpPr>
          <p:cNvPr id="6" name="Номер слайда 8"/>
          <p:cNvSpPr>
            <a:spLocks noGrp="1"/>
          </p:cNvSpPr>
          <p:nvPr>
            <p:ph type="sldNum" sz="quarter" idx="11"/>
          </p:nvPr>
        </p:nvSpPr>
        <p:spPr/>
        <p:txBody>
          <a:bodyPr/>
          <a:lstStyle>
            <a:lvl1pPr>
              <a:defRPr/>
            </a:lvl1pPr>
          </a:lstStyle>
          <a:p>
            <a:pPr>
              <a:defRPr/>
            </a:pPr>
            <a:fld id="{204EA97F-7425-414F-9E25-0D30BAE518D2}" type="slidenum">
              <a:rPr lang="ru-RU"/>
              <a:pPr>
                <a:defRPr/>
              </a:pPr>
              <a:t>‹#›</a:t>
            </a:fld>
            <a:endParaRPr lang="ru-RU"/>
          </a:p>
        </p:txBody>
      </p:sp>
      <p:sp>
        <p:nvSpPr>
          <p:cNvPr id="7" name="Нижний колонтитул 9"/>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Текст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smtClean="0">
                <a:solidFill>
                  <a:schemeClr val="tx2"/>
                </a:solidFill>
                <a:latin typeface="+mn-lt"/>
                <a:cs typeface="+mn-cs"/>
              </a:defRPr>
            </a:lvl1pPr>
          </a:lstStyle>
          <a:p>
            <a:pPr>
              <a:defRPr/>
            </a:pPr>
            <a:fld id="{0ECC29C8-BEB3-44DC-B203-7122C916DB2E}" type="datetimeFigureOut">
              <a:rPr lang="ru-RU"/>
              <a:pPr>
                <a:defRPr/>
              </a:pPr>
              <a:t>05.04.2012</a:t>
            </a:fld>
            <a:endParaRPr lang="ru-RU"/>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endParaRPr lang="ru-RU"/>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smtClean="0">
                <a:solidFill>
                  <a:schemeClr val="tx2"/>
                </a:solidFill>
                <a:latin typeface="+mn-lt"/>
                <a:cs typeface="+mn-cs"/>
              </a:defRPr>
            </a:lvl1pPr>
          </a:lstStyle>
          <a:p>
            <a:pPr>
              <a:defRPr/>
            </a:pPr>
            <a:fld id="{4F5A5CDD-9E36-41F2-96C4-A10BF3147041}" type="slidenum">
              <a:rPr lang="ru-RU"/>
              <a:pPr>
                <a:defRPr/>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smtClean="0"/>
              <a:t>Образец заголовка</a:t>
            </a:r>
            <a:endParaRPr lang="en-US"/>
          </a:p>
        </p:txBody>
      </p:sp>
    </p:spTree>
  </p:cSld>
  <p:clrMap bg1="dk1" tx1="lt1" bg2="dk2" tx2="lt2" accent1="accent1" accent2="accent2" accent3="accent3" accent4="accent4" accent5="accent5" accent6="accent6" hlink="hlink" folHlink="folHlink"/>
  <p:sldLayoutIdLst>
    <p:sldLayoutId id="2147483744" r:id="rId1"/>
    <p:sldLayoutId id="2147483743" r:id="rId2"/>
    <p:sldLayoutId id="2147483745" r:id="rId3"/>
    <p:sldLayoutId id="2147483742" r:id="rId4"/>
    <p:sldLayoutId id="2147483746" r:id="rId5"/>
    <p:sldLayoutId id="2147483741" r:id="rId6"/>
    <p:sldLayoutId id="2147483740" r:id="rId7"/>
    <p:sldLayoutId id="2147483747" r:id="rId8"/>
    <p:sldLayoutId id="2147483748" r:id="rId9"/>
    <p:sldLayoutId id="2147483739" r:id="rId10"/>
    <p:sldLayoutId id="2147483738" r:id="rId11"/>
  </p:sldLayoutIdLst>
  <p:txStyles>
    <p:title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itchFamily="18" charset="0"/>
        </a:defRPr>
      </a:lvl2pPr>
      <a:lvl3pPr algn="l" rtl="0" fontAlgn="base">
        <a:spcBef>
          <a:spcPct val="0"/>
        </a:spcBef>
        <a:spcAft>
          <a:spcPct val="0"/>
        </a:spcAft>
        <a:defRPr sz="4200">
          <a:solidFill>
            <a:srgbClr val="F9F9F9"/>
          </a:solidFill>
          <a:latin typeface="Constantia" pitchFamily="18" charset="0"/>
        </a:defRPr>
      </a:lvl3pPr>
      <a:lvl4pPr algn="l" rtl="0" fontAlgn="base">
        <a:spcBef>
          <a:spcPct val="0"/>
        </a:spcBef>
        <a:spcAft>
          <a:spcPct val="0"/>
        </a:spcAft>
        <a:defRPr sz="4200">
          <a:solidFill>
            <a:srgbClr val="F9F9F9"/>
          </a:solidFill>
          <a:latin typeface="Constantia" pitchFamily="18" charset="0"/>
        </a:defRPr>
      </a:lvl4pPr>
      <a:lvl5pPr algn="l" rtl="0" fontAlgn="base">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fontAlgn="base">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fontAlgn="base">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fontAlgn="base">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fontAlgn="base">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fontAlgn="base">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comments" Target="../comments/comment10.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comments" Target="../comments/comment11.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5" Type="http://schemas.openxmlformats.org/officeDocument/2006/relationships/comments" Target="../comments/comment12.xml"/><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comments" Target="../comments/comment13.xml"/><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comments" Target="../comments/comment14.xml"/><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omments" Target="../comments/comment3.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comments" Target="../comments/comment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comments" Target="../comments/commen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comments" Target="../comments/comment8.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5" Type="http://schemas.openxmlformats.org/officeDocument/2006/relationships/comments" Target="../comments/comment9.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Заголовок 2"/>
          <p:cNvPicPr>
            <a:picLocks noGrp="1" noChangeArrowheads="1"/>
          </p:cNvPicPr>
          <p:nvPr>
            <p:ph type="ctrTitle" idx="4294967295"/>
          </p:nvPr>
        </p:nvPicPr>
        <p:blipFill>
          <a:blip r:embed="rId3"/>
          <a:srcRect/>
          <a:stretch>
            <a:fillRect/>
          </a:stretch>
        </p:blipFill>
        <p:spPr bwMode="auto">
          <a:xfrm>
            <a:off x="-60325" y="1200150"/>
            <a:ext cx="7905750" cy="5676900"/>
          </a:xfrm>
        </p:spPr>
      </p:pic>
      <p:pic>
        <p:nvPicPr>
          <p:cNvPr id="1026" name="Picture 2"/>
          <p:cNvPicPr>
            <a:picLocks noChangeAspect="1" noChangeArrowheads="1"/>
          </p:cNvPicPr>
          <p:nvPr/>
        </p:nvPicPr>
        <p:blipFill>
          <a:blip r:embed="rId4"/>
          <a:srcRect/>
          <a:stretch>
            <a:fillRect/>
          </a:stretch>
        </p:blipFill>
        <p:spPr bwMode="auto">
          <a:xfrm>
            <a:off x="96838" y="573088"/>
            <a:ext cx="2689225" cy="635158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176213" y="146050"/>
            <a:ext cx="8516937" cy="1231900"/>
          </a:xfrm>
        </p:spPr>
      </p:pic>
      <p:pic>
        <p:nvPicPr>
          <p:cNvPr id="5" name="Picture 2"/>
          <p:cNvPicPr>
            <a:picLocks noGrp="1" noChangeAspect="1" noChangeArrowheads="1"/>
          </p:cNvPicPr>
          <p:nvPr>
            <p:ph sz="half" idx="1"/>
          </p:nvPr>
        </p:nvPicPr>
        <p:blipFill>
          <a:blip r:embed="rId3"/>
          <a:srcRect/>
          <a:stretch>
            <a:fillRect/>
          </a:stretch>
        </p:blipFill>
        <p:spPr>
          <a:xfrm>
            <a:off x="3621088" y="334963"/>
            <a:ext cx="2614612" cy="2828925"/>
          </a:xfrm>
        </p:spPr>
      </p:pic>
      <p:pic>
        <p:nvPicPr>
          <p:cNvPr id="8" name="Содержимое 7" descr="2.bmp"/>
          <p:cNvPicPr>
            <a:picLocks noGrp="1" noChangeAspect="1" noChangeArrowheads="1"/>
          </p:cNvPicPr>
          <p:nvPr>
            <p:ph sz="half" idx="2"/>
          </p:nvPr>
        </p:nvPicPr>
        <p:blipFill>
          <a:blip r:embed="rId4"/>
          <a:srcRect/>
          <a:stretch>
            <a:fillRect/>
          </a:stretch>
        </p:blipFill>
        <p:spPr>
          <a:xfrm>
            <a:off x="5907088" y="974725"/>
            <a:ext cx="2901950" cy="5621338"/>
          </a:xfrm>
        </p:spPr>
      </p:pic>
      <p:sp>
        <p:nvSpPr>
          <p:cNvPr id="6" name="Стрелка вправо 5"/>
          <p:cNvSpPr/>
          <p:nvPr/>
        </p:nvSpPr>
        <p:spPr>
          <a:xfrm flipV="1">
            <a:off x="2786063" y="857250"/>
            <a:ext cx="977900"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5122" name="Picture 2"/>
          <p:cNvPicPr>
            <a:picLocks noChangeAspect="1" noChangeArrowheads="1"/>
          </p:cNvPicPr>
          <p:nvPr/>
        </p:nvPicPr>
        <p:blipFill>
          <a:blip r:embed="rId5"/>
          <a:srcRect/>
          <a:stretch>
            <a:fillRect/>
          </a:stretch>
        </p:blipFill>
        <p:spPr bwMode="auto">
          <a:xfrm>
            <a:off x="476250" y="1335088"/>
            <a:ext cx="4192588" cy="5273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par>
                          <p:cTn id="13" fill="hold">
                            <p:stCondLst>
                              <p:cond delay="1000"/>
                            </p:stCondLst>
                            <p:childTnLst>
                              <p:par>
                                <p:cTn id="14" presetID="52"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Scale>
                                      <p:cBhvr>
                                        <p:cTn id="16"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5"/>
                                        </p:tgtEl>
                                        <p:attrNameLst>
                                          <p:attrName>ppt_x</p:attrName>
                                          <p:attrName>ppt_y</p:attrName>
                                        </p:attrNameLst>
                                      </p:cBhvr>
                                    </p:animMotion>
                                    <p:animEffect transition="in" filter="fade">
                                      <p:cBhvr>
                                        <p:cTn id="18" dur="1000"/>
                                        <p:tgtEl>
                                          <p:spTgt spid="5"/>
                                        </p:tgtEl>
                                      </p:cBhvr>
                                    </p:animEffect>
                                  </p:childTnLst>
                                </p:cTn>
                              </p:par>
                            </p:childTnLst>
                          </p:cTn>
                        </p:par>
                        <p:par>
                          <p:cTn id="19" fill="hold">
                            <p:stCondLst>
                              <p:cond delay="2000"/>
                            </p:stCondLst>
                            <p:childTnLst>
                              <p:par>
                                <p:cTn id="20" presetID="52" presetClass="entr" presetSubtype="0" fill="hold" nodeType="afterEffect">
                                  <p:stCondLst>
                                    <p:cond delay="0"/>
                                  </p:stCondLst>
                                  <p:childTnLst>
                                    <p:set>
                                      <p:cBhvr>
                                        <p:cTn id="21" dur="1" fill="hold">
                                          <p:stCondLst>
                                            <p:cond delay="0"/>
                                          </p:stCondLst>
                                        </p:cTn>
                                        <p:tgtEl>
                                          <p:spTgt spid="5122"/>
                                        </p:tgtEl>
                                        <p:attrNameLst>
                                          <p:attrName>style.visibility</p:attrName>
                                        </p:attrNameLst>
                                      </p:cBhvr>
                                      <p:to>
                                        <p:strVal val="visible"/>
                                      </p:to>
                                    </p:set>
                                    <p:animScale>
                                      <p:cBhvr>
                                        <p:cTn id="22" dur="1000" decel="50000" fill="hold">
                                          <p:stCondLst>
                                            <p:cond delay="0"/>
                                          </p:stCondLst>
                                        </p:cTn>
                                        <p:tgtEl>
                                          <p:spTgt spid="51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5122"/>
                                        </p:tgtEl>
                                        <p:attrNameLst>
                                          <p:attrName>ppt_x</p:attrName>
                                          <p:attrName>ppt_y</p:attrName>
                                        </p:attrNameLst>
                                      </p:cBhvr>
                                    </p:animMotion>
                                    <p:animEffect transition="in" filter="fade">
                                      <p:cBhvr>
                                        <p:cTn id="24" dur="1000"/>
                                        <p:tgtEl>
                                          <p:spTgt spid="5122"/>
                                        </p:tgtEl>
                                      </p:cBhvr>
                                    </p:animEffect>
                                  </p:childTnLst>
                                </p:cTn>
                              </p:par>
                            </p:childTnLst>
                          </p:cTn>
                        </p:par>
                        <p:par>
                          <p:cTn id="25" fill="hold">
                            <p:stCondLst>
                              <p:cond delay="3000"/>
                            </p:stCondLst>
                            <p:childTnLst>
                              <p:par>
                                <p:cTn id="26" presetID="52"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Scale>
                                      <p:cBhvr>
                                        <p:cTn id="28"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8"/>
                                        </p:tgtEl>
                                        <p:attrNameLst>
                                          <p:attrName>ppt_x</p:attrName>
                                          <p:attrName>ppt_y</p:attrName>
                                        </p:attrNameLst>
                                      </p:cBhvr>
                                    </p:animMotion>
                                    <p:animEffect transition="in" filter="fade">
                                      <p:cBhvr>
                                        <p:cTn id="3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450850" y="23813"/>
            <a:ext cx="8242300" cy="1354137"/>
          </a:xfrm>
        </p:spPr>
      </p:pic>
      <p:pic>
        <p:nvPicPr>
          <p:cNvPr id="6146" name="Picture 2"/>
          <p:cNvPicPr>
            <a:picLocks noGrp="1" noChangeAspect="1" noChangeArrowheads="1"/>
          </p:cNvPicPr>
          <p:nvPr>
            <p:ph sz="half" idx="1"/>
          </p:nvPr>
        </p:nvPicPr>
        <p:blipFill>
          <a:blip r:embed="rId3"/>
          <a:srcRect/>
          <a:stretch>
            <a:fillRect/>
          </a:stretch>
        </p:blipFill>
        <p:spPr>
          <a:xfrm>
            <a:off x="1335088" y="1408113"/>
            <a:ext cx="3565525" cy="5048250"/>
          </a:xfrm>
        </p:spPr>
      </p:pic>
      <p:pic>
        <p:nvPicPr>
          <p:cNvPr id="6147" name="Picture 3"/>
          <p:cNvPicPr>
            <a:picLocks noGrp="1" noChangeAspect="1" noChangeArrowheads="1"/>
          </p:cNvPicPr>
          <p:nvPr>
            <p:ph sz="half" idx="2"/>
          </p:nvPr>
        </p:nvPicPr>
        <p:blipFill>
          <a:blip r:embed="rId4"/>
          <a:srcRect/>
          <a:stretch>
            <a:fillRect/>
          </a:stretch>
        </p:blipFill>
        <p:spPr>
          <a:xfrm>
            <a:off x="5907088" y="688975"/>
            <a:ext cx="2401887" cy="56927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3" presetClass="entr" presetSubtype="16"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 calcmode="lin" valueType="num">
                                      <p:cBhvr>
                                        <p:cTn id="11" dur="500" fill="hold"/>
                                        <p:tgtEl>
                                          <p:spTgt spid="6146"/>
                                        </p:tgtEl>
                                        <p:attrNameLst>
                                          <p:attrName>ppt_w</p:attrName>
                                        </p:attrNameLst>
                                      </p:cBhvr>
                                      <p:tavLst>
                                        <p:tav tm="0">
                                          <p:val>
                                            <p:fltVal val="0"/>
                                          </p:val>
                                        </p:tav>
                                        <p:tav tm="100000">
                                          <p:val>
                                            <p:strVal val="#ppt_w"/>
                                          </p:val>
                                        </p:tav>
                                      </p:tavLst>
                                    </p:anim>
                                    <p:anim calcmode="lin" valueType="num">
                                      <p:cBhvr>
                                        <p:cTn id="12" dur="500" fill="hold"/>
                                        <p:tgtEl>
                                          <p:spTgt spid="6146"/>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147"/>
                                        </p:tgtEl>
                                        <p:attrNameLst>
                                          <p:attrName>style.visibility</p:attrName>
                                        </p:attrNameLst>
                                      </p:cBhvr>
                                      <p:to>
                                        <p:strVal val="visible"/>
                                      </p:to>
                                    </p:set>
                                    <p:anim calcmode="lin" valueType="num">
                                      <p:cBhvr>
                                        <p:cTn id="15" dur="500" fill="hold"/>
                                        <p:tgtEl>
                                          <p:spTgt spid="6147"/>
                                        </p:tgtEl>
                                        <p:attrNameLst>
                                          <p:attrName>ppt_w</p:attrName>
                                        </p:attrNameLst>
                                      </p:cBhvr>
                                      <p:tavLst>
                                        <p:tav tm="0">
                                          <p:val>
                                            <p:fltVal val="0"/>
                                          </p:val>
                                        </p:tav>
                                        <p:tav tm="100000">
                                          <p:val>
                                            <p:strVal val="#ppt_w"/>
                                          </p:val>
                                        </p:tav>
                                      </p:tavLst>
                                    </p:anim>
                                    <p:anim calcmode="lin" valueType="num">
                                      <p:cBhvr>
                                        <p:cTn id="16" dur="500" fill="hold"/>
                                        <p:tgtEl>
                                          <p:spTgt spid="61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Grp="1" noChangeAspect="1" noChangeArrowheads="1"/>
          </p:cNvPicPr>
          <p:nvPr>
            <p:ph idx="1"/>
          </p:nvPr>
        </p:nvPicPr>
        <p:blipFill>
          <a:blip r:embed="rId2"/>
          <a:srcRect/>
          <a:stretch>
            <a:fillRect/>
          </a:stretch>
        </p:blipFill>
        <p:spPr>
          <a:xfrm>
            <a:off x="1047750" y="1408113"/>
            <a:ext cx="2616200" cy="5114925"/>
          </a:xfrm>
        </p:spPr>
      </p:pic>
      <p:pic>
        <p:nvPicPr>
          <p:cNvPr id="2" name="Заголовок 1"/>
          <p:cNvPicPr>
            <a:picLocks noGrp="1" noChangeArrowheads="1"/>
          </p:cNvPicPr>
          <p:nvPr>
            <p:ph type="title"/>
          </p:nvPr>
        </p:nvPicPr>
        <p:blipFill>
          <a:blip r:embed="rId3"/>
          <a:srcRect/>
          <a:stretch>
            <a:fillRect/>
          </a:stretch>
        </p:blipFill>
        <p:spPr bwMode="auto">
          <a:xfrm>
            <a:off x="420688" y="311150"/>
            <a:ext cx="8242300" cy="2054225"/>
          </a:xfrm>
        </p:spPr>
      </p:pic>
      <p:pic>
        <p:nvPicPr>
          <p:cNvPr id="4100" name="Picture 4"/>
          <p:cNvPicPr>
            <a:picLocks noChangeAspect="1" noChangeArrowheads="1"/>
          </p:cNvPicPr>
          <p:nvPr/>
        </p:nvPicPr>
        <p:blipFill>
          <a:blip r:embed="rId4"/>
          <a:srcRect/>
          <a:stretch>
            <a:fillRect/>
          </a:stretch>
        </p:blipFill>
        <p:spPr bwMode="auto">
          <a:xfrm>
            <a:off x="5480050" y="1474788"/>
            <a:ext cx="2255838" cy="49069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par>
                          <p:cTn id="11" fill="hold">
                            <p:stCondLst>
                              <p:cond delay="1950"/>
                            </p:stCondLst>
                            <p:childTnLst>
                              <p:par>
                                <p:cTn id="12" presetID="6" presetClass="entr" presetSubtype="16" fill="hold" nodeType="afterEffect">
                                  <p:stCondLst>
                                    <p:cond delay="0"/>
                                  </p:stCondLst>
                                  <p:childTnLst>
                                    <p:set>
                                      <p:cBhvr>
                                        <p:cTn id="13" dur="1" fill="hold">
                                          <p:stCondLst>
                                            <p:cond delay="0"/>
                                          </p:stCondLst>
                                        </p:cTn>
                                        <p:tgtEl>
                                          <p:spTgt spid="4099"/>
                                        </p:tgtEl>
                                        <p:attrNameLst>
                                          <p:attrName>style.visibility</p:attrName>
                                        </p:attrNameLst>
                                      </p:cBhvr>
                                      <p:to>
                                        <p:strVal val="visible"/>
                                      </p:to>
                                    </p:set>
                                    <p:animEffect transition="in" filter="circle(in)">
                                      <p:cBhvr>
                                        <p:cTn id="14" dur="2000"/>
                                        <p:tgtEl>
                                          <p:spTgt spid="4099"/>
                                        </p:tgtEl>
                                      </p:cBhvr>
                                    </p:animEffect>
                                  </p:childTnLst>
                                </p:cTn>
                              </p:par>
                            </p:childTnLst>
                          </p:cTn>
                        </p:par>
                        <p:par>
                          <p:cTn id="15" fill="hold">
                            <p:stCondLst>
                              <p:cond delay="3950"/>
                            </p:stCondLst>
                            <p:childTnLst>
                              <p:par>
                                <p:cTn id="16" presetID="16" presetClass="entr" presetSubtype="26" fill="hold" nodeType="afterEffect">
                                  <p:stCondLst>
                                    <p:cond delay="0"/>
                                  </p:stCondLst>
                                  <p:childTnLst>
                                    <p:set>
                                      <p:cBhvr>
                                        <p:cTn id="17" dur="1" fill="hold">
                                          <p:stCondLst>
                                            <p:cond delay="0"/>
                                          </p:stCondLst>
                                        </p:cTn>
                                        <p:tgtEl>
                                          <p:spTgt spid="4100"/>
                                        </p:tgtEl>
                                        <p:attrNameLst>
                                          <p:attrName>style.visibility</p:attrName>
                                        </p:attrNameLst>
                                      </p:cBhvr>
                                      <p:to>
                                        <p:strVal val="visible"/>
                                      </p:to>
                                    </p:set>
                                    <p:animEffect transition="in" filter="barn(inHorizontal)">
                                      <p:cBhvr>
                                        <p:cTn id="18"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450850" y="23813"/>
            <a:ext cx="8242300" cy="1354137"/>
          </a:xfrm>
        </p:spPr>
      </p:pic>
      <p:pic>
        <p:nvPicPr>
          <p:cNvPr id="5" name="Picture 3" descr="C:\Documents and Settings\Администратор\Мои документы\Мои рисунки\3.bmp"/>
          <p:cNvPicPr>
            <a:picLocks noGrp="1" noChangeAspect="1" noChangeArrowheads="1"/>
          </p:cNvPicPr>
          <p:nvPr>
            <p:ph sz="half" idx="2"/>
          </p:nvPr>
        </p:nvPicPr>
        <p:blipFill>
          <a:blip r:embed="rId3"/>
          <a:srcRect/>
          <a:stretch>
            <a:fillRect/>
          </a:stretch>
        </p:blipFill>
        <p:spPr>
          <a:xfrm>
            <a:off x="5267325" y="1285875"/>
            <a:ext cx="2822575" cy="5048250"/>
          </a:xfrm>
        </p:spPr>
      </p:pic>
      <p:pic>
        <p:nvPicPr>
          <p:cNvPr id="9" name="Содержимое 8" descr="IMAGE0016.JPG"/>
          <p:cNvPicPr>
            <a:picLocks noGrp="1" noChangeAspect="1"/>
          </p:cNvPicPr>
          <p:nvPr>
            <p:ph sz="half" idx="1"/>
          </p:nvPr>
        </p:nvPicPr>
        <p:blipFill>
          <a:blip r:embed="rId4"/>
          <a:srcRect/>
          <a:stretch>
            <a:fillRect/>
          </a:stretch>
        </p:blipFill>
        <p:spPr>
          <a:xfrm>
            <a:off x="1643063" y="1571625"/>
            <a:ext cx="2595562" cy="45005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2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2"/>
                                        </p:tgtEl>
                                        <p:attrNameLst>
                                          <p:attrName>ppt_x</p:attrName>
                                          <p:attrName>ppt_y</p:attrName>
                                        </p:attrNameLst>
                                      </p:cBhvr>
                                    </p:animMotion>
                                    <p:animEffect transition="in" filter="fade">
                                      <p:cBhvr>
                                        <p:cTn id="9" dur="2000"/>
                                        <p:tgtEl>
                                          <p:spTgt spid="2"/>
                                        </p:tgtEl>
                                      </p:cBhvr>
                                    </p:animEffect>
                                  </p:childTnLst>
                                </p:cTn>
                              </p:par>
                            </p:childTnLst>
                          </p:cTn>
                        </p:par>
                        <p:par>
                          <p:cTn id="10" fill="hold">
                            <p:stCondLst>
                              <p:cond delay="2000"/>
                            </p:stCondLst>
                            <p:childTnLst>
                              <p:par>
                                <p:cTn id="11" presetID="18" presetClass="entr" presetSubtype="1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2000"/>
                                        <p:tgtEl>
                                          <p:spTgt spid="5"/>
                                        </p:tgtEl>
                                      </p:cBhvr>
                                    </p:animEffect>
                                  </p:childTnLst>
                                </p:cTn>
                              </p:par>
                              <p:par>
                                <p:cTn id="14" presetID="4"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a:xfrm>
            <a:off x="706438" y="1133475"/>
            <a:ext cx="4657725" cy="5254625"/>
          </a:xfrm>
        </p:spPr>
      </p:pic>
      <p:pic>
        <p:nvPicPr>
          <p:cNvPr id="3" name="Заголовок 2"/>
          <p:cNvPicPr>
            <a:picLocks noGrp="1" noChangeArrowheads="1"/>
          </p:cNvPicPr>
          <p:nvPr>
            <p:ph type="title"/>
          </p:nvPr>
        </p:nvPicPr>
        <p:blipFill>
          <a:blip r:embed="rId3"/>
          <a:srcRect/>
          <a:stretch>
            <a:fillRect/>
          </a:stretch>
        </p:blipFill>
        <p:spPr bwMode="auto">
          <a:xfrm>
            <a:off x="420688" y="-292100"/>
            <a:ext cx="8242300" cy="1230313"/>
          </a:xfrm>
        </p:spPr>
      </p:pic>
      <p:pic>
        <p:nvPicPr>
          <p:cNvPr id="4" name="Рисунок 3" descr="Женская юбка. История юбки. Модные юбки. Женская одежда, женская обувь. Подбор одежды."/>
          <p:cNvPicPr>
            <a:picLocks noChangeAspect="1" noChangeArrowheads="1"/>
          </p:cNvPicPr>
          <p:nvPr/>
        </p:nvPicPr>
        <p:blipFill>
          <a:blip r:embed="rId4"/>
          <a:srcRect/>
          <a:stretch>
            <a:fillRect/>
          </a:stretch>
        </p:blipFill>
        <p:spPr bwMode="auto">
          <a:xfrm>
            <a:off x="5786438" y="2286000"/>
            <a:ext cx="2619375" cy="2643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randombar(horizontal)">
                                      <p:cBhvr>
                                        <p:cTn id="12" dur="2000"/>
                                        <p:tgtEl>
                                          <p:spTgt spid="1026"/>
                                        </p:tgtEl>
                                      </p:cBhvr>
                                    </p:animEffect>
                                  </p:childTnLst>
                                </p:cTn>
                              </p:par>
                            </p:childTnLst>
                          </p:cTn>
                        </p:par>
                        <p:par>
                          <p:cTn id="13" fill="hold">
                            <p:stCondLst>
                              <p:cond delay="2500"/>
                            </p:stCondLst>
                            <p:childTnLst>
                              <p:par>
                                <p:cTn id="14" presetID="53"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3000" fill="hold"/>
                                        <p:tgtEl>
                                          <p:spTgt spid="4"/>
                                        </p:tgtEl>
                                        <p:attrNameLst>
                                          <p:attrName>ppt_w</p:attrName>
                                        </p:attrNameLst>
                                      </p:cBhvr>
                                      <p:tavLst>
                                        <p:tav tm="0">
                                          <p:val>
                                            <p:fltVal val="0"/>
                                          </p:val>
                                        </p:tav>
                                        <p:tav tm="100000">
                                          <p:val>
                                            <p:strVal val="#ppt_w"/>
                                          </p:val>
                                        </p:tav>
                                      </p:tavLst>
                                    </p:anim>
                                    <p:anim calcmode="lin" valueType="num">
                                      <p:cBhvr>
                                        <p:cTn id="17" dur="3000" fill="hold"/>
                                        <p:tgtEl>
                                          <p:spTgt spid="4"/>
                                        </p:tgtEl>
                                        <p:attrNameLst>
                                          <p:attrName>ppt_h</p:attrName>
                                        </p:attrNameLst>
                                      </p:cBhvr>
                                      <p:tavLst>
                                        <p:tav tm="0">
                                          <p:val>
                                            <p:fltVal val="0"/>
                                          </p:val>
                                        </p:tav>
                                        <p:tav tm="100000">
                                          <p:val>
                                            <p:strVal val="#ppt_h"/>
                                          </p:val>
                                        </p:tav>
                                      </p:tavLst>
                                    </p:anim>
                                    <p:animEffect transition="in" filter="fade">
                                      <p:cBhvr>
                                        <p:cTn id="18"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Текст 8"/>
          <p:cNvSpPr>
            <a:spLocks noGrp="1"/>
          </p:cNvSpPr>
          <p:nvPr>
            <p:ph idx="1"/>
          </p:nvPr>
        </p:nvSpPr>
        <p:spPr/>
        <p:txBody>
          <a:bodyPr/>
          <a:lstStyle/>
          <a:p>
            <a:r>
              <a:rPr lang="ru-RU" smtClean="0"/>
              <a:t> </a:t>
            </a:r>
          </a:p>
        </p:txBody>
      </p:sp>
      <p:pic>
        <p:nvPicPr>
          <p:cNvPr id="8" name="Заголовок 7"/>
          <p:cNvPicPr>
            <a:picLocks noGrp="1" noChangeArrowheads="1"/>
          </p:cNvPicPr>
          <p:nvPr>
            <p:ph type="title"/>
          </p:nvPr>
        </p:nvPicPr>
        <p:blipFill>
          <a:blip r:embed="rId2"/>
          <a:srcRect/>
          <a:stretch>
            <a:fillRect/>
          </a:stretch>
        </p:blipFill>
        <p:spPr bwMode="auto">
          <a:xfrm>
            <a:off x="420688" y="311150"/>
            <a:ext cx="8515350" cy="1700213"/>
          </a:xfrm>
        </p:spPr>
      </p:pic>
      <p:pic>
        <p:nvPicPr>
          <p:cNvPr id="7170" name="Picture 2"/>
          <p:cNvPicPr>
            <a:picLocks noChangeAspect="1" noChangeArrowheads="1"/>
          </p:cNvPicPr>
          <p:nvPr/>
        </p:nvPicPr>
        <p:blipFill>
          <a:blip r:embed="rId3"/>
          <a:srcRect/>
          <a:stretch>
            <a:fillRect/>
          </a:stretch>
        </p:blipFill>
        <p:spPr bwMode="auto">
          <a:xfrm>
            <a:off x="4548188" y="1335088"/>
            <a:ext cx="2187575" cy="4973637"/>
          </a:xfrm>
          <a:prstGeom prst="rect">
            <a:avLst/>
          </a:prstGeom>
          <a:noFill/>
        </p:spPr>
      </p:pic>
      <p:pic>
        <p:nvPicPr>
          <p:cNvPr id="7171" name="Picture 3"/>
          <p:cNvPicPr>
            <a:picLocks noChangeAspect="1" noChangeArrowheads="1"/>
          </p:cNvPicPr>
          <p:nvPr/>
        </p:nvPicPr>
        <p:blipFill>
          <a:blip r:embed="rId4"/>
          <a:srcRect/>
          <a:stretch>
            <a:fillRect/>
          </a:stretch>
        </p:blipFill>
        <p:spPr bwMode="auto">
          <a:xfrm>
            <a:off x="2547938" y="974725"/>
            <a:ext cx="2189162" cy="4835525"/>
          </a:xfrm>
          <a:prstGeom prst="rect">
            <a:avLst/>
          </a:prstGeom>
          <a:noFill/>
        </p:spPr>
      </p:pic>
      <p:pic>
        <p:nvPicPr>
          <p:cNvPr id="7172" name="Picture 4"/>
          <p:cNvPicPr>
            <a:picLocks noChangeAspect="1" noChangeArrowheads="1"/>
          </p:cNvPicPr>
          <p:nvPr/>
        </p:nvPicPr>
        <p:blipFill>
          <a:blip r:embed="rId5"/>
          <a:srcRect/>
          <a:stretch>
            <a:fillRect/>
          </a:stretch>
        </p:blipFill>
        <p:spPr bwMode="auto">
          <a:xfrm>
            <a:off x="6546850" y="1689100"/>
            <a:ext cx="2262188" cy="4906963"/>
          </a:xfrm>
          <a:prstGeom prst="rect">
            <a:avLst/>
          </a:prstGeom>
          <a:noFill/>
        </p:spPr>
      </p:pic>
      <p:pic>
        <p:nvPicPr>
          <p:cNvPr id="7173" name="Picture 5"/>
          <p:cNvPicPr>
            <a:picLocks noChangeAspect="1" noChangeArrowheads="1"/>
          </p:cNvPicPr>
          <p:nvPr/>
        </p:nvPicPr>
        <p:blipFill>
          <a:blip r:embed="rId6"/>
          <a:srcRect/>
          <a:stretch>
            <a:fillRect/>
          </a:stretch>
        </p:blipFill>
        <p:spPr bwMode="auto">
          <a:xfrm>
            <a:off x="463550" y="176213"/>
            <a:ext cx="2279650" cy="46640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par>
                          <p:cTn id="10" fill="hold">
                            <p:stCondLst>
                              <p:cond delay="440"/>
                            </p:stCondLst>
                            <p:childTnLst>
                              <p:par>
                                <p:cTn id="11" presetID="58" presetClass="entr" presetSubtype="0" accel="100000" fill="hold" nodeType="afterEffect">
                                  <p:stCondLst>
                                    <p:cond delay="0"/>
                                  </p:stCondLst>
                                  <p:childTnLst>
                                    <p:set>
                                      <p:cBhvr>
                                        <p:cTn id="12" dur="1" fill="hold">
                                          <p:stCondLst>
                                            <p:cond delay="0"/>
                                          </p:stCondLst>
                                        </p:cTn>
                                        <p:tgtEl>
                                          <p:spTgt spid="7173"/>
                                        </p:tgtEl>
                                        <p:attrNameLst>
                                          <p:attrName>style.visibility</p:attrName>
                                        </p:attrNameLst>
                                      </p:cBhvr>
                                      <p:to>
                                        <p:strVal val="visible"/>
                                      </p:to>
                                    </p:set>
                                    <p:anim calcmode="lin" valueType="num">
                                      <p:cBhvr>
                                        <p:cTn id="13" dur="2000" fill="hold"/>
                                        <p:tgtEl>
                                          <p:spTgt spid="7173"/>
                                        </p:tgtEl>
                                        <p:attrNameLst>
                                          <p:attrName>ppt_w</p:attrName>
                                        </p:attrNameLst>
                                      </p:cBhvr>
                                      <p:tavLst>
                                        <p:tav tm="0">
                                          <p:val>
                                            <p:strVal val="#ppt_w*2.5"/>
                                          </p:val>
                                        </p:tav>
                                        <p:tav tm="100000">
                                          <p:val>
                                            <p:strVal val="#ppt_w"/>
                                          </p:val>
                                        </p:tav>
                                      </p:tavLst>
                                    </p:anim>
                                    <p:anim calcmode="lin" valueType="num">
                                      <p:cBhvr>
                                        <p:cTn id="14" dur="2000" fill="hold"/>
                                        <p:tgtEl>
                                          <p:spTgt spid="7173"/>
                                        </p:tgtEl>
                                        <p:attrNameLst>
                                          <p:attrName>ppt_h</p:attrName>
                                        </p:attrNameLst>
                                      </p:cBhvr>
                                      <p:tavLst>
                                        <p:tav tm="0">
                                          <p:val>
                                            <p:strVal val="#ppt_h*0.01"/>
                                          </p:val>
                                        </p:tav>
                                        <p:tav tm="100000">
                                          <p:val>
                                            <p:strVal val="#ppt_h"/>
                                          </p:val>
                                        </p:tav>
                                      </p:tavLst>
                                    </p:anim>
                                    <p:anim calcmode="lin" valueType="num">
                                      <p:cBhvr>
                                        <p:cTn id="15" dur="2000" fill="hold"/>
                                        <p:tgtEl>
                                          <p:spTgt spid="7173"/>
                                        </p:tgtEl>
                                        <p:attrNameLst>
                                          <p:attrName>ppt_x</p:attrName>
                                        </p:attrNameLst>
                                      </p:cBhvr>
                                      <p:tavLst>
                                        <p:tav tm="0">
                                          <p:val>
                                            <p:strVal val="#ppt_x"/>
                                          </p:val>
                                        </p:tav>
                                        <p:tav tm="100000">
                                          <p:val>
                                            <p:strVal val="#ppt_x"/>
                                          </p:val>
                                        </p:tav>
                                      </p:tavLst>
                                    </p:anim>
                                    <p:anim calcmode="lin" valueType="num">
                                      <p:cBhvr>
                                        <p:cTn id="16" dur="2000" fill="hold"/>
                                        <p:tgtEl>
                                          <p:spTgt spid="7173"/>
                                        </p:tgtEl>
                                        <p:attrNameLst>
                                          <p:attrName>ppt_y</p:attrName>
                                        </p:attrNameLst>
                                      </p:cBhvr>
                                      <p:tavLst>
                                        <p:tav tm="0">
                                          <p:val>
                                            <p:strVal val="#ppt_h+1"/>
                                          </p:val>
                                        </p:tav>
                                        <p:tav tm="100000">
                                          <p:val>
                                            <p:strVal val="#ppt_y"/>
                                          </p:val>
                                        </p:tav>
                                      </p:tavLst>
                                    </p:anim>
                                    <p:animEffect transition="in" filter="fade">
                                      <p:cBhvr>
                                        <p:cTn id="17" dur="2000"/>
                                        <p:tgtEl>
                                          <p:spTgt spid="7173"/>
                                        </p:tgtEl>
                                      </p:cBhvr>
                                    </p:animEffect>
                                  </p:childTnLst>
                                </p:cTn>
                              </p:par>
                              <p:par>
                                <p:cTn id="18" presetID="58" presetClass="entr" presetSubtype="0" accel="100000" fill="hold" nodeType="withEffect">
                                  <p:stCondLst>
                                    <p:cond delay="0"/>
                                  </p:stCondLst>
                                  <p:childTnLst>
                                    <p:set>
                                      <p:cBhvr>
                                        <p:cTn id="19" dur="1" fill="hold">
                                          <p:stCondLst>
                                            <p:cond delay="0"/>
                                          </p:stCondLst>
                                        </p:cTn>
                                        <p:tgtEl>
                                          <p:spTgt spid="7170"/>
                                        </p:tgtEl>
                                        <p:attrNameLst>
                                          <p:attrName>style.visibility</p:attrName>
                                        </p:attrNameLst>
                                      </p:cBhvr>
                                      <p:to>
                                        <p:strVal val="visible"/>
                                      </p:to>
                                    </p:set>
                                    <p:anim calcmode="lin" valueType="num">
                                      <p:cBhvr>
                                        <p:cTn id="20" dur="2000" fill="hold"/>
                                        <p:tgtEl>
                                          <p:spTgt spid="7170"/>
                                        </p:tgtEl>
                                        <p:attrNameLst>
                                          <p:attrName>ppt_w</p:attrName>
                                        </p:attrNameLst>
                                      </p:cBhvr>
                                      <p:tavLst>
                                        <p:tav tm="0">
                                          <p:val>
                                            <p:strVal val="#ppt_w*2.5"/>
                                          </p:val>
                                        </p:tav>
                                        <p:tav tm="100000">
                                          <p:val>
                                            <p:strVal val="#ppt_w"/>
                                          </p:val>
                                        </p:tav>
                                      </p:tavLst>
                                    </p:anim>
                                    <p:anim calcmode="lin" valueType="num">
                                      <p:cBhvr>
                                        <p:cTn id="21" dur="2000" fill="hold"/>
                                        <p:tgtEl>
                                          <p:spTgt spid="7170"/>
                                        </p:tgtEl>
                                        <p:attrNameLst>
                                          <p:attrName>ppt_h</p:attrName>
                                        </p:attrNameLst>
                                      </p:cBhvr>
                                      <p:tavLst>
                                        <p:tav tm="0">
                                          <p:val>
                                            <p:strVal val="#ppt_h*0.01"/>
                                          </p:val>
                                        </p:tav>
                                        <p:tav tm="100000">
                                          <p:val>
                                            <p:strVal val="#ppt_h"/>
                                          </p:val>
                                        </p:tav>
                                      </p:tavLst>
                                    </p:anim>
                                    <p:anim calcmode="lin" valueType="num">
                                      <p:cBhvr>
                                        <p:cTn id="22" dur="2000" fill="hold"/>
                                        <p:tgtEl>
                                          <p:spTgt spid="7170"/>
                                        </p:tgtEl>
                                        <p:attrNameLst>
                                          <p:attrName>ppt_x</p:attrName>
                                        </p:attrNameLst>
                                      </p:cBhvr>
                                      <p:tavLst>
                                        <p:tav tm="0">
                                          <p:val>
                                            <p:strVal val="#ppt_x"/>
                                          </p:val>
                                        </p:tav>
                                        <p:tav tm="100000">
                                          <p:val>
                                            <p:strVal val="#ppt_x"/>
                                          </p:val>
                                        </p:tav>
                                      </p:tavLst>
                                    </p:anim>
                                    <p:anim calcmode="lin" valueType="num">
                                      <p:cBhvr>
                                        <p:cTn id="23" dur="2000" fill="hold"/>
                                        <p:tgtEl>
                                          <p:spTgt spid="7170"/>
                                        </p:tgtEl>
                                        <p:attrNameLst>
                                          <p:attrName>ppt_y</p:attrName>
                                        </p:attrNameLst>
                                      </p:cBhvr>
                                      <p:tavLst>
                                        <p:tav tm="0">
                                          <p:val>
                                            <p:strVal val="#ppt_h+1"/>
                                          </p:val>
                                        </p:tav>
                                        <p:tav tm="100000">
                                          <p:val>
                                            <p:strVal val="#ppt_y"/>
                                          </p:val>
                                        </p:tav>
                                      </p:tavLst>
                                    </p:anim>
                                    <p:animEffect transition="in" filter="fade">
                                      <p:cBhvr>
                                        <p:cTn id="24" dur="2000"/>
                                        <p:tgtEl>
                                          <p:spTgt spid="7170"/>
                                        </p:tgtEl>
                                      </p:cBhvr>
                                    </p:animEffect>
                                  </p:childTnLst>
                                </p:cTn>
                              </p:par>
                            </p:childTnLst>
                          </p:cTn>
                        </p:par>
                        <p:par>
                          <p:cTn id="25" fill="hold">
                            <p:stCondLst>
                              <p:cond delay="2440"/>
                            </p:stCondLst>
                            <p:childTnLst>
                              <p:par>
                                <p:cTn id="26" presetID="47" presetClass="entr" presetSubtype="0" fill="hold" nodeType="afterEffect">
                                  <p:stCondLst>
                                    <p:cond delay="0"/>
                                  </p:stCondLst>
                                  <p:childTnLst>
                                    <p:set>
                                      <p:cBhvr>
                                        <p:cTn id="27" dur="1" fill="hold">
                                          <p:stCondLst>
                                            <p:cond delay="0"/>
                                          </p:stCondLst>
                                        </p:cTn>
                                        <p:tgtEl>
                                          <p:spTgt spid="7171"/>
                                        </p:tgtEl>
                                        <p:attrNameLst>
                                          <p:attrName>style.visibility</p:attrName>
                                        </p:attrNameLst>
                                      </p:cBhvr>
                                      <p:to>
                                        <p:strVal val="visible"/>
                                      </p:to>
                                    </p:set>
                                    <p:animEffect transition="in" filter="fade">
                                      <p:cBhvr>
                                        <p:cTn id="28" dur="1000"/>
                                        <p:tgtEl>
                                          <p:spTgt spid="7171"/>
                                        </p:tgtEl>
                                      </p:cBhvr>
                                    </p:animEffect>
                                    <p:anim calcmode="lin" valueType="num">
                                      <p:cBhvr>
                                        <p:cTn id="29" dur="1000" fill="hold"/>
                                        <p:tgtEl>
                                          <p:spTgt spid="7171"/>
                                        </p:tgtEl>
                                        <p:attrNameLst>
                                          <p:attrName>ppt_x</p:attrName>
                                        </p:attrNameLst>
                                      </p:cBhvr>
                                      <p:tavLst>
                                        <p:tav tm="0">
                                          <p:val>
                                            <p:strVal val="#ppt_x"/>
                                          </p:val>
                                        </p:tav>
                                        <p:tav tm="100000">
                                          <p:val>
                                            <p:strVal val="#ppt_x"/>
                                          </p:val>
                                        </p:tav>
                                      </p:tavLst>
                                    </p:anim>
                                    <p:anim calcmode="lin" valueType="num">
                                      <p:cBhvr>
                                        <p:cTn id="30" dur="1000" fill="hold"/>
                                        <p:tgtEl>
                                          <p:spTgt spid="7171"/>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7172"/>
                                        </p:tgtEl>
                                        <p:attrNameLst>
                                          <p:attrName>style.visibility</p:attrName>
                                        </p:attrNameLst>
                                      </p:cBhvr>
                                      <p:to>
                                        <p:strVal val="visible"/>
                                      </p:to>
                                    </p:set>
                                    <p:animEffect transition="in" filter="fade">
                                      <p:cBhvr>
                                        <p:cTn id="33" dur="1000"/>
                                        <p:tgtEl>
                                          <p:spTgt spid="7172"/>
                                        </p:tgtEl>
                                      </p:cBhvr>
                                    </p:animEffect>
                                    <p:anim calcmode="lin" valueType="num">
                                      <p:cBhvr>
                                        <p:cTn id="34" dur="1000" fill="hold"/>
                                        <p:tgtEl>
                                          <p:spTgt spid="7172"/>
                                        </p:tgtEl>
                                        <p:attrNameLst>
                                          <p:attrName>ppt_x</p:attrName>
                                        </p:attrNameLst>
                                      </p:cBhvr>
                                      <p:tavLst>
                                        <p:tav tm="0">
                                          <p:val>
                                            <p:strVal val="#ppt_x"/>
                                          </p:val>
                                        </p:tav>
                                        <p:tav tm="100000">
                                          <p:val>
                                            <p:strVal val="#ppt_x"/>
                                          </p:val>
                                        </p:tav>
                                      </p:tavLst>
                                    </p:anim>
                                    <p:anim calcmode="lin" valueType="num">
                                      <p:cBhvr>
                                        <p:cTn id="35"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a:xfrm>
            <a:off x="3408363" y="2047875"/>
            <a:ext cx="2260600" cy="4475163"/>
          </a:xfrm>
        </p:spPr>
      </p:pic>
      <p:pic>
        <p:nvPicPr>
          <p:cNvPr id="3" name="Заголовок 2"/>
          <p:cNvPicPr>
            <a:picLocks noGrp="1" noChangeArrowheads="1"/>
          </p:cNvPicPr>
          <p:nvPr>
            <p:ph type="title"/>
          </p:nvPr>
        </p:nvPicPr>
        <p:blipFill>
          <a:blip r:embed="rId3"/>
          <a:srcRect/>
          <a:stretch>
            <a:fillRect/>
          </a:stretch>
        </p:blipFill>
        <p:spPr bwMode="auto">
          <a:xfrm>
            <a:off x="450850" y="146050"/>
            <a:ext cx="8242300" cy="1231900"/>
          </a:xfrm>
        </p:spPr>
      </p:pic>
      <p:pic>
        <p:nvPicPr>
          <p:cNvPr id="8195" name="Picture 3"/>
          <p:cNvPicPr>
            <a:picLocks noChangeAspect="1" noChangeArrowheads="1"/>
          </p:cNvPicPr>
          <p:nvPr/>
        </p:nvPicPr>
        <p:blipFill>
          <a:blip r:embed="rId4"/>
          <a:srcRect/>
          <a:stretch>
            <a:fillRect/>
          </a:stretch>
        </p:blipFill>
        <p:spPr bwMode="auto">
          <a:xfrm>
            <a:off x="6119813" y="1189038"/>
            <a:ext cx="2335212" cy="4906962"/>
          </a:xfrm>
          <a:prstGeom prst="rect">
            <a:avLst/>
          </a:prstGeom>
          <a:noFill/>
        </p:spPr>
      </p:pic>
      <p:pic>
        <p:nvPicPr>
          <p:cNvPr id="8196" name="Picture 4"/>
          <p:cNvPicPr>
            <a:picLocks noChangeAspect="1" noChangeArrowheads="1"/>
          </p:cNvPicPr>
          <p:nvPr/>
        </p:nvPicPr>
        <p:blipFill>
          <a:blip r:embed="rId5"/>
          <a:srcRect/>
          <a:stretch>
            <a:fillRect/>
          </a:stretch>
        </p:blipFill>
        <p:spPr bwMode="auto">
          <a:xfrm>
            <a:off x="476250" y="1189038"/>
            <a:ext cx="2333625" cy="50466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p:stCondLst>
                              <p:cond delay="2000"/>
                            </p:stCondLst>
                            <p:childTnLst>
                              <p:par>
                                <p:cTn id="11" presetID="23" presetClass="entr" presetSubtype="16" fill="hold" nodeType="afterEffect">
                                  <p:stCondLst>
                                    <p:cond delay="0"/>
                                  </p:stCondLst>
                                  <p:childTnLst>
                                    <p:set>
                                      <p:cBhvr>
                                        <p:cTn id="12" dur="1" fill="hold">
                                          <p:stCondLst>
                                            <p:cond delay="0"/>
                                          </p:stCondLst>
                                        </p:cTn>
                                        <p:tgtEl>
                                          <p:spTgt spid="8196"/>
                                        </p:tgtEl>
                                        <p:attrNameLst>
                                          <p:attrName>style.visibility</p:attrName>
                                        </p:attrNameLst>
                                      </p:cBhvr>
                                      <p:to>
                                        <p:strVal val="visible"/>
                                      </p:to>
                                    </p:set>
                                    <p:anim calcmode="lin" valueType="num">
                                      <p:cBhvr>
                                        <p:cTn id="13" dur="1000" fill="hold"/>
                                        <p:tgtEl>
                                          <p:spTgt spid="8196"/>
                                        </p:tgtEl>
                                        <p:attrNameLst>
                                          <p:attrName>ppt_w</p:attrName>
                                        </p:attrNameLst>
                                      </p:cBhvr>
                                      <p:tavLst>
                                        <p:tav tm="0">
                                          <p:val>
                                            <p:fltVal val="0"/>
                                          </p:val>
                                        </p:tav>
                                        <p:tav tm="100000">
                                          <p:val>
                                            <p:strVal val="#ppt_w"/>
                                          </p:val>
                                        </p:tav>
                                      </p:tavLst>
                                    </p:anim>
                                    <p:anim calcmode="lin" valueType="num">
                                      <p:cBhvr>
                                        <p:cTn id="14" dur="1000" fill="hold"/>
                                        <p:tgtEl>
                                          <p:spTgt spid="8196"/>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8194"/>
                                        </p:tgtEl>
                                        <p:attrNameLst>
                                          <p:attrName>style.visibility</p:attrName>
                                        </p:attrNameLst>
                                      </p:cBhvr>
                                      <p:to>
                                        <p:strVal val="visible"/>
                                      </p:to>
                                    </p:set>
                                    <p:anim calcmode="lin" valueType="num">
                                      <p:cBhvr>
                                        <p:cTn id="17" dur="1000" fill="hold"/>
                                        <p:tgtEl>
                                          <p:spTgt spid="8194"/>
                                        </p:tgtEl>
                                        <p:attrNameLst>
                                          <p:attrName>ppt_w</p:attrName>
                                        </p:attrNameLst>
                                      </p:cBhvr>
                                      <p:tavLst>
                                        <p:tav tm="0">
                                          <p:val>
                                            <p:fltVal val="0"/>
                                          </p:val>
                                        </p:tav>
                                        <p:tav tm="100000">
                                          <p:val>
                                            <p:strVal val="#ppt_w"/>
                                          </p:val>
                                        </p:tav>
                                      </p:tavLst>
                                    </p:anim>
                                    <p:anim calcmode="lin" valueType="num">
                                      <p:cBhvr>
                                        <p:cTn id="18" dur="1000" fill="hold"/>
                                        <p:tgtEl>
                                          <p:spTgt spid="8194"/>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8195"/>
                                        </p:tgtEl>
                                        <p:attrNameLst>
                                          <p:attrName>style.visibility</p:attrName>
                                        </p:attrNameLst>
                                      </p:cBhvr>
                                      <p:to>
                                        <p:strVal val="visible"/>
                                      </p:to>
                                    </p:set>
                                    <p:anim calcmode="lin" valueType="num">
                                      <p:cBhvr>
                                        <p:cTn id="21" dur="1000" fill="hold"/>
                                        <p:tgtEl>
                                          <p:spTgt spid="8195"/>
                                        </p:tgtEl>
                                        <p:attrNameLst>
                                          <p:attrName>ppt_w</p:attrName>
                                        </p:attrNameLst>
                                      </p:cBhvr>
                                      <p:tavLst>
                                        <p:tav tm="0">
                                          <p:val>
                                            <p:fltVal val="0"/>
                                          </p:val>
                                        </p:tav>
                                        <p:tav tm="100000">
                                          <p:val>
                                            <p:strVal val="#ppt_w"/>
                                          </p:val>
                                        </p:tav>
                                      </p:tavLst>
                                    </p:anim>
                                    <p:anim calcmode="lin" valueType="num">
                                      <p:cBhvr>
                                        <p:cTn id="22" dur="1000" fill="hold"/>
                                        <p:tgtEl>
                                          <p:spTgt spid="81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a:stretch>
            <a:fillRect/>
          </a:stretch>
        </p:blipFill>
        <p:spPr>
          <a:xfrm>
            <a:off x="1474788" y="1262063"/>
            <a:ext cx="2835275" cy="5407025"/>
          </a:xfrm>
        </p:spPr>
      </p:pic>
      <p:pic>
        <p:nvPicPr>
          <p:cNvPr id="3" name="Заголовок 2"/>
          <p:cNvPicPr>
            <a:picLocks noGrp="1" noChangeArrowheads="1"/>
          </p:cNvPicPr>
          <p:nvPr>
            <p:ph type="title"/>
          </p:nvPr>
        </p:nvPicPr>
        <p:blipFill>
          <a:blip r:embed="rId3"/>
          <a:srcRect/>
          <a:stretch>
            <a:fillRect/>
          </a:stretch>
        </p:blipFill>
        <p:spPr bwMode="auto">
          <a:xfrm>
            <a:off x="450850" y="146050"/>
            <a:ext cx="8242300" cy="1231900"/>
          </a:xfrm>
        </p:spPr>
      </p:pic>
      <p:pic>
        <p:nvPicPr>
          <p:cNvPr id="9219" name="Picture 3"/>
          <p:cNvPicPr>
            <a:picLocks noChangeAspect="1" noChangeArrowheads="1"/>
          </p:cNvPicPr>
          <p:nvPr/>
        </p:nvPicPr>
        <p:blipFill>
          <a:blip r:embed="rId4"/>
          <a:srcRect/>
          <a:stretch>
            <a:fillRect/>
          </a:stretch>
        </p:blipFill>
        <p:spPr bwMode="auto">
          <a:xfrm>
            <a:off x="5194300" y="1262063"/>
            <a:ext cx="2760663" cy="533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dissolve">
                                      <p:cBhvr>
                                        <p:cTn id="13" dur="2000"/>
                                        <p:tgtEl>
                                          <p:spTgt spid="9218"/>
                                        </p:tgtEl>
                                      </p:cBhvr>
                                    </p:animEffect>
                                  </p:childTnLst>
                                </p:cTn>
                              </p:par>
                              <p:par>
                                <p:cTn id="14" presetID="9" presetClass="entr" presetSubtype="0" fill="hold" nodeType="withEffect">
                                  <p:stCondLst>
                                    <p:cond delay="0"/>
                                  </p:stCondLst>
                                  <p:childTnLst>
                                    <p:set>
                                      <p:cBhvr>
                                        <p:cTn id="15" dur="1" fill="hold">
                                          <p:stCondLst>
                                            <p:cond delay="0"/>
                                          </p:stCondLst>
                                        </p:cTn>
                                        <p:tgtEl>
                                          <p:spTgt spid="9219"/>
                                        </p:tgtEl>
                                        <p:attrNameLst>
                                          <p:attrName>style.visibility</p:attrName>
                                        </p:attrNameLst>
                                      </p:cBhvr>
                                      <p:to>
                                        <p:strVal val="visible"/>
                                      </p:to>
                                    </p:set>
                                    <p:animEffect transition="in" filter="dissolve">
                                      <p:cBhvr>
                                        <p:cTn id="16" dur="2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a:xfrm>
            <a:off x="622300" y="3194050"/>
            <a:ext cx="2687638" cy="2974975"/>
          </a:xfrm>
        </p:spPr>
      </p:pic>
      <p:pic>
        <p:nvPicPr>
          <p:cNvPr id="7" name="Заголовок 6"/>
          <p:cNvPicPr>
            <a:picLocks noGrp="1" noChangeArrowheads="1"/>
          </p:cNvPicPr>
          <p:nvPr>
            <p:ph type="title"/>
          </p:nvPr>
        </p:nvPicPr>
        <p:blipFill>
          <a:blip r:embed="rId3"/>
          <a:srcRect/>
          <a:stretch>
            <a:fillRect/>
          </a:stretch>
        </p:blipFill>
        <p:spPr bwMode="auto">
          <a:xfrm>
            <a:off x="79375" y="-334963"/>
            <a:ext cx="8978900" cy="4864101"/>
          </a:xfrm>
        </p:spPr>
      </p:pic>
      <p:pic>
        <p:nvPicPr>
          <p:cNvPr id="1027" name="Picture 3"/>
          <p:cNvPicPr>
            <a:picLocks noChangeAspect="1" noChangeArrowheads="1"/>
          </p:cNvPicPr>
          <p:nvPr/>
        </p:nvPicPr>
        <p:blipFill>
          <a:blip r:embed="rId4"/>
          <a:srcRect/>
          <a:stretch>
            <a:fillRect/>
          </a:stretch>
        </p:blipFill>
        <p:spPr bwMode="auto">
          <a:xfrm>
            <a:off x="3260725" y="1762125"/>
            <a:ext cx="2695575" cy="4406900"/>
          </a:xfrm>
          <a:prstGeom prst="rect">
            <a:avLst/>
          </a:prstGeom>
          <a:noFill/>
        </p:spPr>
      </p:pic>
      <p:pic>
        <p:nvPicPr>
          <p:cNvPr id="1028" name="Picture 4"/>
          <p:cNvPicPr>
            <a:picLocks noChangeAspect="1" noChangeArrowheads="1"/>
          </p:cNvPicPr>
          <p:nvPr/>
        </p:nvPicPr>
        <p:blipFill>
          <a:blip r:embed="rId5"/>
          <a:srcRect/>
          <a:stretch>
            <a:fillRect/>
          </a:stretch>
        </p:blipFill>
        <p:spPr bwMode="auto">
          <a:xfrm>
            <a:off x="6261100" y="974725"/>
            <a:ext cx="2620963" cy="51212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70" decel="100000"/>
                                        <p:tgtEl>
                                          <p:spTgt spid="7"/>
                                        </p:tgtEl>
                                      </p:cBhvr>
                                    </p:animEffect>
                                    <p:animScale>
                                      <p:cBhvr>
                                        <p:cTn id="8" dur="770" decel="100000"/>
                                        <p:tgtEl>
                                          <p:spTgt spid="7"/>
                                        </p:tgtEl>
                                      </p:cBhvr>
                                      <p:from x="10000" y="10000"/>
                                      <p:to x="200000" y="450000"/>
                                    </p:animScale>
                                    <p:animScale>
                                      <p:cBhvr>
                                        <p:cTn id="9" dur="1230" accel="100000" fill="hold">
                                          <p:stCondLst>
                                            <p:cond delay="770"/>
                                          </p:stCondLst>
                                        </p:cTn>
                                        <p:tgtEl>
                                          <p:spTgt spid="7"/>
                                        </p:tgtEl>
                                      </p:cBhvr>
                                      <p:from x="200000" y="450000"/>
                                      <p:to x="100000" y="100000"/>
                                    </p:animScale>
                                    <p:set>
                                      <p:cBhvr>
                                        <p:cTn id="10" dur="770" fill="hold"/>
                                        <p:tgtEl>
                                          <p:spTgt spid="7"/>
                                        </p:tgtEl>
                                        <p:attrNameLst>
                                          <p:attrName>ppt_x</p:attrName>
                                        </p:attrNameLst>
                                      </p:cBhvr>
                                      <p:to>
                                        <p:strVal val="(0.5)"/>
                                      </p:to>
                                    </p:set>
                                    <p:anim from="(0.5)" to="(#ppt_x)" calcmode="lin" valueType="num">
                                      <p:cBhvr>
                                        <p:cTn id="11" dur="1230" accel="100000" fill="hold">
                                          <p:stCondLst>
                                            <p:cond delay="770"/>
                                          </p:stCondLst>
                                        </p:cTn>
                                        <p:tgtEl>
                                          <p:spTgt spid="7"/>
                                        </p:tgtEl>
                                        <p:attrNameLst>
                                          <p:attrName>ppt_x</p:attrName>
                                        </p:attrNameLst>
                                      </p:cBhvr>
                                    </p:anim>
                                    <p:set>
                                      <p:cBhvr>
                                        <p:cTn id="12" dur="770" fill="hold"/>
                                        <p:tgtEl>
                                          <p:spTgt spid="7"/>
                                        </p:tgtEl>
                                        <p:attrNameLst>
                                          <p:attrName>ppt_y</p:attrName>
                                        </p:attrNameLst>
                                      </p:cBhvr>
                                      <p:to>
                                        <p:strVal val="(#ppt_y+0.4)"/>
                                      </p:to>
                                    </p:set>
                                    <p:anim from="(#ppt_y+0.4)" to="(#ppt_y)" calcmode="lin" valueType="num">
                                      <p:cBhvr>
                                        <p:cTn id="13" dur="1230" accel="100000" fill="hold">
                                          <p:stCondLst>
                                            <p:cond delay="770"/>
                                          </p:stCondLst>
                                        </p:cTn>
                                        <p:tgtEl>
                                          <p:spTgt spid="7"/>
                                        </p:tgtEl>
                                        <p:attrNameLst>
                                          <p:attrName>ppt_y</p:attrName>
                                        </p:attrNameLst>
                                      </p:cBhvr>
                                    </p:anim>
                                  </p:childTnLst>
                                </p:cTn>
                              </p:par>
                            </p:childTnLst>
                          </p:cTn>
                        </p:par>
                        <p:par>
                          <p:cTn id="14" fill="hold">
                            <p:stCondLst>
                              <p:cond delay="2000"/>
                            </p:stCondLst>
                            <p:childTnLst>
                              <p:par>
                                <p:cTn id="15" presetID="23" presetClass="entr" presetSubtype="16"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500" fill="hold"/>
                                        <p:tgtEl>
                                          <p:spTgt spid="1026"/>
                                        </p:tgtEl>
                                        <p:attrNameLst>
                                          <p:attrName>ppt_w</p:attrName>
                                        </p:attrNameLst>
                                      </p:cBhvr>
                                      <p:tavLst>
                                        <p:tav tm="0">
                                          <p:val>
                                            <p:fltVal val="0"/>
                                          </p:val>
                                        </p:tav>
                                        <p:tav tm="100000">
                                          <p:val>
                                            <p:strVal val="#ppt_w"/>
                                          </p:val>
                                        </p:tav>
                                      </p:tavLst>
                                    </p:anim>
                                    <p:anim calcmode="lin" valueType="num">
                                      <p:cBhvr>
                                        <p:cTn id="18" dur="500" fill="hold"/>
                                        <p:tgtEl>
                                          <p:spTgt spid="102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5" presetClass="entr" presetSubtype="10" fill="hold" nodeType="after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checkerboard(across)">
                                      <p:cBhvr>
                                        <p:cTn id="22" dur="500"/>
                                        <p:tgtEl>
                                          <p:spTgt spid="1027"/>
                                        </p:tgtEl>
                                      </p:cBhvr>
                                    </p:animEffect>
                                  </p:childTnLst>
                                </p:cTn>
                              </p:par>
                            </p:childTnLst>
                          </p:cTn>
                        </p:par>
                        <p:par>
                          <p:cTn id="23" fill="hold">
                            <p:stCondLst>
                              <p:cond delay="3000"/>
                            </p:stCondLst>
                            <p:childTnLst>
                              <p:par>
                                <p:cTn id="24" presetID="18" presetClass="entr" presetSubtype="12" fill="hold" nodeType="after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strips(downLeft)">
                                      <p:cBhvr>
                                        <p:cTn id="2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srcRect/>
          <a:stretch>
            <a:fillRect/>
          </a:stretch>
        </p:blipFill>
        <p:spPr>
          <a:xfrm>
            <a:off x="225425" y="1152525"/>
            <a:ext cx="4833938" cy="5553075"/>
          </a:xfrm>
        </p:spPr>
      </p:pic>
      <p:pic>
        <p:nvPicPr>
          <p:cNvPr id="3" name="Заголовок 2"/>
          <p:cNvPicPr>
            <a:picLocks noGrp="1" noChangeArrowheads="1"/>
          </p:cNvPicPr>
          <p:nvPr>
            <p:ph type="title"/>
          </p:nvPr>
        </p:nvPicPr>
        <p:blipFill>
          <a:blip r:embed="rId4"/>
          <a:srcRect/>
          <a:stretch>
            <a:fillRect/>
          </a:stretch>
        </p:blipFill>
        <p:spPr bwMode="auto">
          <a:xfrm>
            <a:off x="450850" y="23813"/>
            <a:ext cx="8510588" cy="1354137"/>
          </a:xfrm>
        </p:spPr>
      </p:pic>
      <p:pic>
        <p:nvPicPr>
          <p:cNvPr id="3075" name="Picture 3"/>
          <p:cNvPicPr>
            <a:picLocks noChangeAspect="1" noChangeArrowheads="1"/>
          </p:cNvPicPr>
          <p:nvPr/>
        </p:nvPicPr>
        <p:blipFill>
          <a:blip r:embed="rId5"/>
          <a:srcRect/>
          <a:stretch>
            <a:fillRect/>
          </a:stretch>
        </p:blipFill>
        <p:spPr bwMode="auto">
          <a:xfrm>
            <a:off x="4084638" y="1182688"/>
            <a:ext cx="5089525" cy="55657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par>
                          <p:cTn id="14" fill="hold">
                            <p:stCondLst>
                              <p:cond delay="2000"/>
                            </p:stCondLst>
                            <p:childTnLst>
                              <p:par>
                                <p:cTn id="15" presetID="31" presetClass="entr" presetSubtype="0" fill="hold" nodeType="afterEffect">
                                  <p:stCondLst>
                                    <p:cond delay="0"/>
                                  </p:stCondLst>
                                  <p:iterate type="lt">
                                    <p:tmPct val="5000"/>
                                  </p:iterate>
                                  <p:childTnLst>
                                    <p:set>
                                      <p:cBhvr>
                                        <p:cTn id="16" dur="1" fill="hold">
                                          <p:stCondLst>
                                            <p:cond delay="0"/>
                                          </p:stCondLst>
                                        </p:cTn>
                                        <p:tgtEl>
                                          <p:spTgt spid="3074"/>
                                        </p:tgtEl>
                                        <p:attrNameLst>
                                          <p:attrName>style.visibility</p:attrName>
                                        </p:attrNameLst>
                                      </p:cBhvr>
                                      <p:to>
                                        <p:strVal val="visible"/>
                                      </p:to>
                                    </p:set>
                                    <p:anim calcmode="lin" valueType="num">
                                      <p:cBhvr>
                                        <p:cTn id="17" dur="1000" fill="hold"/>
                                        <p:tgtEl>
                                          <p:spTgt spid="3074"/>
                                        </p:tgtEl>
                                        <p:attrNameLst>
                                          <p:attrName>ppt_w</p:attrName>
                                        </p:attrNameLst>
                                      </p:cBhvr>
                                      <p:tavLst>
                                        <p:tav tm="0">
                                          <p:val>
                                            <p:fltVal val="0"/>
                                          </p:val>
                                        </p:tav>
                                        <p:tav tm="100000">
                                          <p:val>
                                            <p:strVal val="#ppt_w"/>
                                          </p:val>
                                        </p:tav>
                                      </p:tavLst>
                                    </p:anim>
                                    <p:anim calcmode="lin" valueType="num">
                                      <p:cBhvr>
                                        <p:cTn id="18" dur="1000" fill="hold"/>
                                        <p:tgtEl>
                                          <p:spTgt spid="3074"/>
                                        </p:tgtEl>
                                        <p:attrNameLst>
                                          <p:attrName>ppt_h</p:attrName>
                                        </p:attrNameLst>
                                      </p:cBhvr>
                                      <p:tavLst>
                                        <p:tav tm="0">
                                          <p:val>
                                            <p:fltVal val="0"/>
                                          </p:val>
                                        </p:tav>
                                        <p:tav tm="100000">
                                          <p:val>
                                            <p:strVal val="#ppt_h"/>
                                          </p:val>
                                        </p:tav>
                                      </p:tavLst>
                                    </p:anim>
                                    <p:anim calcmode="lin" valueType="num">
                                      <p:cBhvr>
                                        <p:cTn id="19" dur="1000" fill="hold"/>
                                        <p:tgtEl>
                                          <p:spTgt spid="3074"/>
                                        </p:tgtEl>
                                        <p:attrNameLst>
                                          <p:attrName>style.rotation</p:attrName>
                                        </p:attrNameLst>
                                      </p:cBhvr>
                                      <p:tavLst>
                                        <p:tav tm="0">
                                          <p:val>
                                            <p:fltVal val="90"/>
                                          </p:val>
                                        </p:tav>
                                        <p:tav tm="100000">
                                          <p:val>
                                            <p:fltVal val="0"/>
                                          </p:val>
                                        </p:tav>
                                      </p:tavLst>
                                    </p:anim>
                                    <p:animEffect transition="in" filter="fade">
                                      <p:cBhvr>
                                        <p:cTn id="20" dur="1000"/>
                                        <p:tgtEl>
                                          <p:spTgt spid="3074"/>
                                        </p:tgtEl>
                                      </p:cBhvr>
                                    </p:animEffect>
                                  </p:childTnLst>
                                </p:cTn>
                              </p:par>
                            </p:childTnLst>
                          </p:cTn>
                        </p:par>
                        <p:par>
                          <p:cTn id="21" fill="hold">
                            <p:stCondLst>
                              <p:cond delay="3000"/>
                            </p:stCondLst>
                            <p:childTnLst>
                              <p:par>
                                <p:cTn id="22" presetID="5" presetClass="entr" presetSubtype="10" fill="hold" nodeType="afterEffect">
                                  <p:stCondLst>
                                    <p:cond delay="0"/>
                                  </p:stCondLst>
                                  <p:childTnLst>
                                    <p:set>
                                      <p:cBhvr>
                                        <p:cTn id="23" dur="1" fill="hold">
                                          <p:stCondLst>
                                            <p:cond delay="0"/>
                                          </p:stCondLst>
                                        </p:cTn>
                                        <p:tgtEl>
                                          <p:spTgt spid="3075"/>
                                        </p:tgtEl>
                                        <p:attrNameLst>
                                          <p:attrName>style.visibility</p:attrName>
                                        </p:attrNameLst>
                                      </p:cBhvr>
                                      <p:to>
                                        <p:strVal val="visible"/>
                                      </p:to>
                                    </p:set>
                                    <p:animEffect transition="in" filter="checkerboard(across)">
                                      <p:cBhvr>
                                        <p:cTn id="24"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a:blip r:embed="rId2"/>
          <a:srcRect/>
          <a:stretch>
            <a:fillRect/>
          </a:stretch>
        </p:blipFill>
        <p:spPr>
          <a:xfrm>
            <a:off x="1047750" y="1762125"/>
            <a:ext cx="2901950" cy="4406900"/>
          </a:xfrm>
        </p:spPr>
      </p:pic>
      <p:pic>
        <p:nvPicPr>
          <p:cNvPr id="3" name="Заголовок 2"/>
          <p:cNvPicPr>
            <a:picLocks noGrp="1" noChangeArrowheads="1"/>
          </p:cNvPicPr>
          <p:nvPr>
            <p:ph type="title"/>
          </p:nvPr>
        </p:nvPicPr>
        <p:blipFill>
          <a:blip r:embed="rId3"/>
          <a:srcRect/>
          <a:stretch>
            <a:fillRect/>
          </a:stretch>
        </p:blipFill>
        <p:spPr bwMode="auto">
          <a:xfrm>
            <a:off x="354013" y="92075"/>
            <a:ext cx="8515350" cy="1285875"/>
          </a:xfrm>
        </p:spPr>
      </p:pic>
      <p:pic>
        <p:nvPicPr>
          <p:cNvPr id="2050" name="Picture 2"/>
          <p:cNvPicPr>
            <a:picLocks noChangeAspect="1" noChangeArrowheads="1"/>
          </p:cNvPicPr>
          <p:nvPr/>
        </p:nvPicPr>
        <p:blipFill>
          <a:blip r:embed="rId4"/>
          <a:srcRect/>
          <a:stretch>
            <a:fillRect/>
          </a:stretch>
        </p:blipFill>
        <p:spPr bwMode="auto">
          <a:xfrm>
            <a:off x="4548188" y="1408113"/>
            <a:ext cx="3906837" cy="5048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linds(horizontal)">
                                      <p:cBhvr>
                                        <p:cTn id="11" dur="1000"/>
                                        <p:tgtEl>
                                          <p:spTgt spid="2050"/>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298450" y="-6350"/>
            <a:ext cx="8540750" cy="1530350"/>
          </a:xfrm>
        </p:spPr>
      </p:pic>
      <p:pic>
        <p:nvPicPr>
          <p:cNvPr id="4098" name="Picture 2"/>
          <p:cNvPicPr>
            <a:picLocks noChangeAspect="1" noChangeArrowheads="1"/>
          </p:cNvPicPr>
          <p:nvPr/>
        </p:nvPicPr>
        <p:blipFill>
          <a:blip r:embed="rId3"/>
          <a:srcRect/>
          <a:stretch>
            <a:fillRect/>
          </a:stretch>
        </p:blipFill>
        <p:spPr bwMode="auto">
          <a:xfrm>
            <a:off x="2146300" y="1298575"/>
            <a:ext cx="5035550" cy="5467350"/>
          </a:xfrm>
          <a:prstGeom prst="rect">
            <a:avLst/>
          </a:prstGeom>
          <a:noFill/>
        </p:spPr>
      </p:pic>
      <p:sp>
        <p:nvSpPr>
          <p:cNvPr id="19459" name="Содержимое 5"/>
          <p:cNvSpPr>
            <a:spLocks noGrp="1"/>
          </p:cNvSpPr>
          <p:nvPr>
            <p:ph idx="1"/>
          </p:nvPr>
        </p:nvSpPr>
        <p:spPr/>
        <p:txBody>
          <a:bodyPr/>
          <a:lstStyle/>
          <a:p>
            <a:endParaRPr lang="ru-RU"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par>
                                <p:cTn id="14" presetID="8" presetClass="entr" presetSubtype="16" fill="hold" nodeType="with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diamond(in)">
                                      <p:cBhvr>
                                        <p:cTn id="16"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Заголовок 2"/>
          <p:cNvPicPr>
            <a:picLocks noGrp="1" noChangeArrowheads="1"/>
          </p:cNvPicPr>
          <p:nvPr>
            <p:ph type="title"/>
          </p:nvPr>
        </p:nvPicPr>
        <p:blipFill>
          <a:blip r:embed="rId2"/>
          <a:srcRect/>
          <a:stretch>
            <a:fillRect/>
          </a:stretch>
        </p:blipFill>
        <p:spPr bwMode="auto">
          <a:xfrm>
            <a:off x="450850" y="146050"/>
            <a:ext cx="8242300" cy="1219200"/>
          </a:xfrm>
        </p:spPr>
      </p:pic>
      <p:pic>
        <p:nvPicPr>
          <p:cNvPr id="5123" name="Picture 3"/>
          <p:cNvPicPr>
            <a:picLocks noGrp="1" noChangeAspect="1" noChangeArrowheads="1"/>
          </p:cNvPicPr>
          <p:nvPr>
            <p:ph sz="half" idx="1"/>
          </p:nvPr>
        </p:nvPicPr>
        <p:blipFill>
          <a:blip r:embed="rId3"/>
          <a:srcRect/>
          <a:stretch>
            <a:fillRect/>
          </a:stretch>
        </p:blipFill>
        <p:spPr>
          <a:xfrm>
            <a:off x="2633663" y="1493838"/>
            <a:ext cx="3303587" cy="4632325"/>
          </a:xfrm>
        </p:spPr>
      </p:pic>
      <p:sp>
        <p:nvSpPr>
          <p:cNvPr id="20483" name="Содержимое 5"/>
          <p:cNvSpPr>
            <a:spLocks noGrp="1"/>
          </p:cNvSpPr>
          <p:nvPr>
            <p:ph sz="half" idx="2"/>
          </p:nvPr>
        </p:nvSpPr>
        <p:spPr>
          <a:xfrm>
            <a:off x="4648200" y="1524000"/>
            <a:ext cx="4059238" cy="4572000"/>
          </a:xfrm>
        </p:spPr>
        <p:txBody>
          <a:bodyPr/>
          <a:lstStyle/>
          <a:p>
            <a:endParaRPr lang="ru-RU"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1650"/>
                            </p:stCondLst>
                            <p:childTnLst>
                              <p:par>
                                <p:cTn id="13" presetID="47" presetClass="entr" presetSubtype="0" fill="hold" nodeType="afterEffect">
                                  <p:stCondLst>
                                    <p:cond delay="0"/>
                                  </p:stCondLst>
                                  <p:childTnLst>
                                    <p:set>
                                      <p:cBhvr>
                                        <p:cTn id="14" dur="1" fill="hold">
                                          <p:stCondLst>
                                            <p:cond delay="0"/>
                                          </p:stCondLst>
                                        </p:cTn>
                                        <p:tgtEl>
                                          <p:spTgt spid="5123"/>
                                        </p:tgtEl>
                                        <p:attrNameLst>
                                          <p:attrName>style.visibility</p:attrName>
                                        </p:attrNameLst>
                                      </p:cBhvr>
                                      <p:to>
                                        <p:strVal val="visible"/>
                                      </p:to>
                                    </p:set>
                                    <p:animEffect transition="in" filter="fade">
                                      <p:cBhvr>
                                        <p:cTn id="15" dur="1000"/>
                                        <p:tgtEl>
                                          <p:spTgt spid="5123"/>
                                        </p:tgtEl>
                                      </p:cBhvr>
                                    </p:animEffect>
                                    <p:anim calcmode="lin" valueType="num">
                                      <p:cBhvr>
                                        <p:cTn id="16" dur="1000" fill="hold"/>
                                        <p:tgtEl>
                                          <p:spTgt spid="5123"/>
                                        </p:tgtEl>
                                        <p:attrNameLst>
                                          <p:attrName>ppt_x</p:attrName>
                                        </p:attrNameLst>
                                      </p:cBhvr>
                                      <p:tavLst>
                                        <p:tav tm="0">
                                          <p:val>
                                            <p:strVal val="#ppt_x"/>
                                          </p:val>
                                        </p:tav>
                                        <p:tav tm="100000">
                                          <p:val>
                                            <p:strVal val="#ppt_x"/>
                                          </p:val>
                                        </p:tav>
                                      </p:tavLst>
                                    </p:anim>
                                    <p:anim calcmode="lin" valueType="num">
                                      <p:cBhvr>
                                        <p:cTn id="17"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493713" y="219075"/>
            <a:ext cx="8229600" cy="1933575"/>
          </a:xfrm>
        </p:spPr>
      </p:pic>
      <p:pic>
        <p:nvPicPr>
          <p:cNvPr id="7" name="Picture 2"/>
          <p:cNvPicPr>
            <a:picLocks noGrp="1" noChangeAspect="1" noChangeArrowheads="1"/>
          </p:cNvPicPr>
          <p:nvPr>
            <p:ph sz="half" idx="2"/>
          </p:nvPr>
        </p:nvPicPr>
        <p:blipFill>
          <a:blip r:embed="rId3"/>
          <a:srcRect/>
          <a:stretch>
            <a:fillRect/>
          </a:stretch>
        </p:blipFill>
        <p:spPr>
          <a:xfrm>
            <a:off x="2335213" y="1620838"/>
            <a:ext cx="4535487" cy="4760912"/>
          </a:xfrm>
        </p:spPr>
      </p:pic>
      <p:sp>
        <p:nvSpPr>
          <p:cNvPr id="21507" name="Содержимое 5"/>
          <p:cNvSpPr>
            <a:spLocks noGrp="1"/>
          </p:cNvSpPr>
          <p:nvPr>
            <p:ph sz="half" idx="1"/>
          </p:nvPr>
        </p:nvSpPr>
        <p:spPr>
          <a:xfrm>
            <a:off x="457200" y="1524000"/>
            <a:ext cx="4059238" cy="4572000"/>
          </a:xfrm>
        </p:spPr>
        <p:txBody>
          <a:bodyPr/>
          <a:lstStyle/>
          <a:p>
            <a:endParaRPr lang="ru-RU"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childTnLst>
                          </p:cTn>
                        </p:par>
                        <p:par>
                          <p:cTn id="8" fill="hold">
                            <p:stCondLst>
                              <p:cond delay="1000"/>
                            </p:stCondLst>
                            <p:childTnLst>
                              <p:par>
                                <p:cTn id="9" presetID="21"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4)">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a:xfrm>
            <a:off x="1530350" y="1670050"/>
            <a:ext cx="6302375" cy="4376738"/>
          </a:xfrm>
        </p:spPr>
      </p:pic>
      <p:pic>
        <p:nvPicPr>
          <p:cNvPr id="6" name="Заголовок 5"/>
          <p:cNvPicPr>
            <a:picLocks noGrp="1" noChangeArrowheads="1"/>
          </p:cNvPicPr>
          <p:nvPr>
            <p:ph type="title"/>
          </p:nvPr>
        </p:nvPicPr>
        <p:blipFill>
          <a:blip r:embed="rId3"/>
          <a:srcRect/>
          <a:stretch>
            <a:fillRect/>
          </a:stretch>
        </p:blipFill>
        <p:spPr bwMode="auto">
          <a:xfrm>
            <a:off x="298450" y="146050"/>
            <a:ext cx="8607425" cy="12319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31" presetClass="entr" presetSubtype="0" fill="hold" nodeType="afterEffect">
                                  <p:stCondLst>
                                    <p:cond delay="0"/>
                                  </p:stCondLst>
                                  <p:iterate type="lt">
                                    <p:tmPct val="5000"/>
                                  </p:iterate>
                                  <p:childTnLst>
                                    <p:set>
                                      <p:cBhvr>
                                        <p:cTn id="10" dur="1" fill="hold">
                                          <p:stCondLst>
                                            <p:cond delay="0"/>
                                          </p:stCondLst>
                                        </p:cTn>
                                        <p:tgtEl>
                                          <p:spTgt spid="3074"/>
                                        </p:tgtEl>
                                        <p:attrNameLst>
                                          <p:attrName>style.visibility</p:attrName>
                                        </p:attrNameLst>
                                      </p:cBhvr>
                                      <p:to>
                                        <p:strVal val="visible"/>
                                      </p:to>
                                    </p:set>
                                    <p:anim calcmode="lin" valueType="num">
                                      <p:cBhvr>
                                        <p:cTn id="11" dur="1000" fill="hold"/>
                                        <p:tgtEl>
                                          <p:spTgt spid="3074"/>
                                        </p:tgtEl>
                                        <p:attrNameLst>
                                          <p:attrName>ppt_w</p:attrName>
                                        </p:attrNameLst>
                                      </p:cBhvr>
                                      <p:tavLst>
                                        <p:tav tm="0">
                                          <p:val>
                                            <p:fltVal val="0"/>
                                          </p:val>
                                        </p:tav>
                                        <p:tav tm="100000">
                                          <p:val>
                                            <p:strVal val="#ppt_w"/>
                                          </p:val>
                                        </p:tav>
                                      </p:tavLst>
                                    </p:anim>
                                    <p:anim calcmode="lin" valueType="num">
                                      <p:cBhvr>
                                        <p:cTn id="12" dur="1000" fill="hold"/>
                                        <p:tgtEl>
                                          <p:spTgt spid="3074"/>
                                        </p:tgtEl>
                                        <p:attrNameLst>
                                          <p:attrName>ppt_h</p:attrName>
                                        </p:attrNameLst>
                                      </p:cBhvr>
                                      <p:tavLst>
                                        <p:tav tm="0">
                                          <p:val>
                                            <p:fltVal val="0"/>
                                          </p:val>
                                        </p:tav>
                                        <p:tav tm="100000">
                                          <p:val>
                                            <p:strVal val="#ppt_h"/>
                                          </p:val>
                                        </p:tav>
                                      </p:tavLst>
                                    </p:anim>
                                    <p:anim calcmode="lin" valueType="num">
                                      <p:cBhvr>
                                        <p:cTn id="13" dur="1000" fill="hold"/>
                                        <p:tgtEl>
                                          <p:spTgt spid="3074"/>
                                        </p:tgtEl>
                                        <p:attrNameLst>
                                          <p:attrName>style.rotation</p:attrName>
                                        </p:attrNameLst>
                                      </p:cBhvr>
                                      <p:tavLst>
                                        <p:tav tm="0">
                                          <p:val>
                                            <p:fltVal val="90"/>
                                          </p:val>
                                        </p:tav>
                                        <p:tav tm="100000">
                                          <p:val>
                                            <p:fltVal val="0"/>
                                          </p:val>
                                        </p:tav>
                                      </p:tavLst>
                                    </p:anim>
                                    <p:animEffect transition="in" filter="fade">
                                      <p:cBhvr>
                                        <p:cTn id="14"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450850" y="23813"/>
            <a:ext cx="8242300" cy="1354137"/>
          </a:xfrm>
        </p:spPr>
      </p:pic>
      <p:pic>
        <p:nvPicPr>
          <p:cNvPr id="8" name="Picture 2"/>
          <p:cNvPicPr>
            <a:picLocks noGrp="1" noChangeAspect="1" noChangeArrowheads="1"/>
          </p:cNvPicPr>
          <p:nvPr>
            <p:ph sz="half" idx="1"/>
          </p:nvPr>
        </p:nvPicPr>
        <p:blipFill>
          <a:blip r:embed="rId3"/>
          <a:srcRect/>
          <a:stretch>
            <a:fillRect/>
          </a:stretch>
        </p:blipFill>
        <p:spPr>
          <a:xfrm>
            <a:off x="669925" y="1457325"/>
            <a:ext cx="3517900" cy="4803775"/>
          </a:xfrm>
        </p:spPr>
      </p:pic>
      <p:sp>
        <p:nvSpPr>
          <p:cNvPr id="23555" name="Содержимое 13"/>
          <p:cNvSpPr>
            <a:spLocks noGrp="1"/>
          </p:cNvSpPr>
          <p:nvPr>
            <p:ph sz="half" idx="2"/>
          </p:nvPr>
        </p:nvSpPr>
        <p:spPr>
          <a:xfrm flipV="1">
            <a:off x="4648200" y="6096000"/>
            <a:ext cx="4059238" cy="762000"/>
          </a:xfrm>
        </p:spPr>
        <p:txBody>
          <a:bodyPr/>
          <a:lstStyle/>
          <a:p>
            <a:endParaRPr lang="ru-RU" smtClean="0"/>
          </a:p>
        </p:txBody>
      </p:sp>
      <p:pic>
        <p:nvPicPr>
          <p:cNvPr id="2050" name="Picture 2"/>
          <p:cNvPicPr>
            <a:picLocks noChangeAspect="1" noChangeArrowheads="1"/>
          </p:cNvPicPr>
          <p:nvPr/>
        </p:nvPicPr>
        <p:blipFill>
          <a:blip r:embed="rId4"/>
          <a:srcRect/>
          <a:stretch>
            <a:fillRect/>
          </a:stretch>
        </p:blipFill>
        <p:spPr bwMode="auto">
          <a:xfrm>
            <a:off x="4383088" y="1457325"/>
            <a:ext cx="4376737" cy="46577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1200" fill="hold">
                                          <p:stCondLst>
                                            <p:cond delay="0"/>
                                          </p:stCondLst>
                                        </p:cTn>
                                        <p:tgtEl>
                                          <p:spTgt spid="2"/>
                                        </p:tgtEl>
                                        <p:attrNameLst>
                                          <p:attrName>ppt_x</p:attrName>
                                        </p:attrNameLst>
                                      </p:cBhvr>
                                    </p:anim>
                                    <p:anim from="0" to="-1.0" calcmode="lin" valueType="num">
                                      <p:cBhvr>
                                        <p:cTn id="8" dur="400" decel="50000" autoRev="1" fill="hold">
                                          <p:stCondLst>
                                            <p:cond delay="1200"/>
                                          </p:stCondLst>
                                        </p:cTn>
                                        <p:tgtEl>
                                          <p:spTgt spid="2"/>
                                        </p:tgtEl>
                                        <p:attrNameLst>
                                          <p:attrName>xshear</p:attrName>
                                        </p:attrNameLst>
                                      </p:cBhvr>
                                    </p:anim>
                                    <p:animScale>
                                      <p:cBhvr>
                                        <p:cTn id="9" dur="400" decel="100000" autoRev="1" fill="hold">
                                          <p:stCondLst>
                                            <p:cond delay="1200"/>
                                          </p:stCondLst>
                                        </p:cTn>
                                        <p:tgtEl>
                                          <p:spTgt spid="2"/>
                                        </p:tgtEl>
                                      </p:cBhvr>
                                      <p:from x="100000" y="100000"/>
                                      <p:to x="80000" y="100000"/>
                                    </p:animScale>
                                    <p:anim by="(#ppt_h/3+#ppt_w*0.1)" calcmode="lin" valueType="num">
                                      <p:cBhvr additive="sum">
                                        <p:cTn id="10" dur="400" decel="100000" autoRev="1" fill="hold">
                                          <p:stCondLst>
                                            <p:cond delay="1200"/>
                                          </p:stCondLst>
                                        </p:cTn>
                                        <p:tgtEl>
                                          <p:spTgt spid="2"/>
                                        </p:tgtEl>
                                        <p:attrNameLst>
                                          <p:attrName>ppt_x</p:attrName>
                                        </p:attrNameLst>
                                      </p:cBhvr>
                                    </p:anim>
                                  </p:childTnLst>
                                </p:cTn>
                              </p:par>
                            </p:childTnLst>
                          </p:cTn>
                        </p:par>
                        <p:par>
                          <p:cTn id="11" fill="hold">
                            <p:stCondLst>
                              <p:cond delay="2000"/>
                            </p:stCondLst>
                            <p:childTnLst>
                              <p:par>
                                <p:cTn id="12" presetID="47"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anim calcmode="lin" valueType="num">
                                      <p:cBhvr>
                                        <p:cTn id="15" dur="2000" fill="hold"/>
                                        <p:tgtEl>
                                          <p:spTgt spid="8"/>
                                        </p:tgtEl>
                                        <p:attrNameLst>
                                          <p:attrName>ppt_x</p:attrName>
                                        </p:attrNameLst>
                                      </p:cBhvr>
                                      <p:tavLst>
                                        <p:tav tm="0">
                                          <p:val>
                                            <p:strVal val="#ppt_x"/>
                                          </p:val>
                                        </p:tav>
                                        <p:tav tm="100000">
                                          <p:val>
                                            <p:strVal val="#ppt_x"/>
                                          </p:val>
                                        </p:tav>
                                      </p:tavLst>
                                    </p:anim>
                                    <p:anim calcmode="lin" valueType="num">
                                      <p:cBhvr>
                                        <p:cTn id="16" dur="2000" fill="hold"/>
                                        <p:tgtEl>
                                          <p:spTgt spid="8"/>
                                        </p:tgtEl>
                                        <p:attrNameLst>
                                          <p:attrName>ppt_y</p:attrName>
                                        </p:attrNameLst>
                                      </p:cBhvr>
                                      <p:tavLst>
                                        <p:tav tm="0">
                                          <p:val>
                                            <p:strVal val="#ppt_y-.1"/>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2000"/>
                                        <p:tgtEl>
                                          <p:spTgt spid="2050"/>
                                        </p:tgtEl>
                                      </p:cBhvr>
                                    </p:animEffect>
                                    <p:anim calcmode="lin" valueType="num">
                                      <p:cBhvr>
                                        <p:cTn id="20" dur="2000" fill="hold"/>
                                        <p:tgtEl>
                                          <p:spTgt spid="2050"/>
                                        </p:tgtEl>
                                        <p:attrNameLst>
                                          <p:attrName>ppt_x</p:attrName>
                                        </p:attrNameLst>
                                      </p:cBhvr>
                                      <p:tavLst>
                                        <p:tav tm="0">
                                          <p:val>
                                            <p:strVal val="#ppt_x"/>
                                          </p:val>
                                        </p:tav>
                                        <p:tav tm="100000">
                                          <p:val>
                                            <p:strVal val="#ppt_x"/>
                                          </p:val>
                                        </p:tav>
                                      </p:tavLst>
                                    </p:anim>
                                    <p:anim calcmode="lin" valueType="num">
                                      <p:cBhvr>
                                        <p:cTn id="21" dur="1800" decel="100000" fill="hold"/>
                                        <p:tgtEl>
                                          <p:spTgt spid="2050"/>
                                        </p:tgtEl>
                                        <p:attrNameLst>
                                          <p:attrName>ppt_y</p:attrName>
                                        </p:attrNameLst>
                                      </p:cBhvr>
                                      <p:tavLst>
                                        <p:tav tm="0">
                                          <p:val>
                                            <p:strVal val="#ppt_y+1"/>
                                          </p:val>
                                        </p:tav>
                                        <p:tav tm="100000">
                                          <p:val>
                                            <p:strVal val="#ppt_y-.03"/>
                                          </p:val>
                                        </p:tav>
                                      </p:tavLst>
                                    </p:anim>
                                    <p:anim calcmode="lin" valueType="num">
                                      <p:cBhvr>
                                        <p:cTn id="22" dur="200" accel="100000" fill="hold">
                                          <p:stCondLst>
                                            <p:cond delay="1800"/>
                                          </p:stCondLst>
                                        </p:cTn>
                                        <p:tgtEl>
                                          <p:spTgt spid="20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1063</TotalTime>
  <Words>1</Words>
  <Application>Microsoft Office PowerPoint</Application>
  <PresentationFormat>Экран (4:3)</PresentationFormat>
  <Paragraphs>2</Paragraphs>
  <Slides>17</Slides>
  <Notes>1</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6</vt:i4>
      </vt:variant>
      <vt:variant>
        <vt:lpstr>Заголовки слайдов</vt:lpstr>
      </vt:variant>
      <vt:variant>
        <vt:i4>17</vt:i4>
      </vt:variant>
    </vt:vector>
  </HeadingPairs>
  <TitlesOfParts>
    <vt:vector size="27" baseType="lpstr">
      <vt:lpstr>Constantia</vt:lpstr>
      <vt:lpstr>Arial</vt:lpstr>
      <vt:lpstr>Wingdings 2</vt:lpstr>
      <vt:lpstr>Calibri</vt:lpstr>
      <vt:lpstr>Бумажная</vt:lpstr>
      <vt:lpstr>Бумажная</vt:lpstr>
      <vt:lpstr>Бумажная</vt:lpstr>
      <vt:lpstr>Бумажная</vt:lpstr>
      <vt:lpstr>Бумажная</vt:lpstr>
      <vt:lpstr>Бумажная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Adel</cp:lastModifiedBy>
  <cp:revision>60</cp:revision>
  <dcterms:created xsi:type="dcterms:W3CDTF">2009-11-06T08:59:16Z</dcterms:created>
  <dcterms:modified xsi:type="dcterms:W3CDTF">2012-04-04T21:16:24Z</dcterms:modified>
</cp:coreProperties>
</file>