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1" r:id="rId4"/>
    <p:sldId id="257" r:id="rId5"/>
    <p:sldId id="258" r:id="rId6"/>
    <p:sldId id="268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Rockwell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8EAB646-CB99-4924-AEA6-71D252CC4BC0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2EFB82-A478-4116-A51D-084BC50C6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C699-6FB6-499F-9498-B44939FE4062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9B37-B8FE-45F5-9BD1-D58B1568C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44D2-AEE3-4C14-B759-CEF1C227CF2D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3133-968F-4987-AC15-1CF4E9574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5E0E07-F269-418C-A109-7F4576C1A7D9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E3DC77-848E-4DE0-B102-E253C5903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FC09FB3-A751-4B73-A209-88BB91A8FBF8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C58C7BA-CBBC-4AD0-9AB5-9C772B5D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66EBB-2E0E-4543-8CC6-32A61F83DB1E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93598F-79F0-4B35-AF5B-697707260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EC6A51-76DF-4792-AD28-E31D4583E0F1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96863-1777-4F08-9A1A-97028387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1BB8EC-0F65-4895-91DD-9EA8C89AE66A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EE749-E583-4452-85E1-E7DDE7E2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8738-9B44-4685-BAF3-58C926A4F5F3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4E7F-D9EF-4556-9288-082CB008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87A382F-CAC8-4AEC-9559-F90FE432CB39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1383E26-7C7E-457D-99F9-791015FF8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C8E4C63-2EE5-4C8C-A8D5-C9DD4B07251B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14305F-2655-4A1E-BA10-8008D0E8A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CE7474-E1F2-4AEC-A3F6-9CD1C93126B1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6371ABC-3374-4A00-9C98-F9651B884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90" r:id="rId8"/>
    <p:sldLayoutId id="2147483691" r:id="rId9"/>
    <p:sldLayoutId id="2147483682" r:id="rId10"/>
    <p:sldLayoutId id="2147483681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6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4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r>
              <a:rPr lang="en-US" smtClean="0"/>
              <a:t>Ich gebe dir meine schöne</a:t>
            </a:r>
            <a:r>
              <a:rPr lang="ru-RU" smtClean="0"/>
              <a:t> </a:t>
            </a:r>
            <a:r>
              <a:rPr lang="en-US" smtClean="0"/>
              <a:t>Hand</a:t>
            </a:r>
          </a:p>
          <a:p>
            <a:endParaRPr lang="ru-RU" smtClean="0"/>
          </a:p>
          <a:p>
            <a:endParaRPr lang="ru-RU" smtClean="0"/>
          </a:p>
          <a:p>
            <a:r>
              <a:rPr lang="en-US" smtClean="0"/>
              <a:t>Und einen grossen</a:t>
            </a:r>
            <a:r>
              <a:rPr lang="ru-RU" smtClean="0"/>
              <a:t>                          </a:t>
            </a:r>
            <a:r>
              <a:rPr lang="en-US" smtClean="0"/>
              <a:t> Kuss dazu</a:t>
            </a:r>
          </a:p>
          <a:p>
            <a:endParaRPr lang="ru-RU" smtClean="0"/>
          </a:p>
          <a:p>
            <a:r>
              <a:rPr lang="en-US" smtClean="0"/>
              <a:t>Ich mag </a:t>
            </a:r>
            <a:r>
              <a:rPr lang="ru-RU" smtClean="0"/>
              <a:t>                    </a:t>
            </a:r>
            <a:r>
              <a:rPr lang="en-US" smtClean="0"/>
              <a:t>dich!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</a:t>
            </a:r>
          </a:p>
          <a:p>
            <a:r>
              <a:rPr lang="en-US" smtClean="0"/>
              <a:t>Wie  ein Elefant</a:t>
            </a:r>
          </a:p>
          <a:p>
            <a:endParaRPr lang="ru-RU" smtClean="0"/>
          </a:p>
          <a:p>
            <a:endParaRPr lang="ru-RU" smtClean="0"/>
          </a:p>
          <a:p>
            <a:r>
              <a:rPr lang="en-US" smtClean="0"/>
              <a:t>So gross und immerzu.</a:t>
            </a:r>
            <a:endParaRPr lang="ru-RU" smtClean="0"/>
          </a:p>
          <a:p>
            <a:endParaRPr lang="ru-RU" smtClean="0"/>
          </a:p>
        </p:txBody>
      </p:sp>
      <p:pic>
        <p:nvPicPr>
          <p:cNvPr id="13314" name="Picture 2" descr="D:\Мои Документы\Рабочий стол\882570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571750"/>
            <a:ext cx="1273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Мои Документы\Фотоальбом\hand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14313"/>
            <a:ext cx="1643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D:\Мои Документы\Рабочий стол\655608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143000"/>
            <a:ext cx="2152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429000"/>
            <a:ext cx="16430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</a:t>
            </a:r>
            <a:r>
              <a:rPr lang="ru-RU" smtClean="0"/>
              <a:t>          </a:t>
            </a:r>
            <a:r>
              <a:rPr lang="en-US" smtClean="0"/>
              <a:t>essen</a:t>
            </a:r>
            <a:r>
              <a:rPr lang="ru-RU" smtClean="0"/>
              <a:t>=    есть, кушать     =</a:t>
            </a:r>
            <a:r>
              <a:rPr lang="en-US" smtClean="0"/>
              <a:t> fressen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928688" y="1714500"/>
            <a:ext cx="1714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393656" y="1535907"/>
            <a:ext cx="164306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2" descr="D:\Мои Документы\Рабочий стол\335790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14625"/>
            <a:ext cx="3733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Мои Документы\Фотоальбом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3857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800" smtClean="0"/>
              <a:t>     </a:t>
            </a:r>
            <a:r>
              <a:rPr lang="ru-RU" sz="4800" smtClean="0"/>
              <a:t>             </a:t>
            </a:r>
            <a:r>
              <a:rPr lang="en-US" sz="4800" smtClean="0"/>
              <a:t>fressen    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1.</a:t>
            </a:r>
            <a:r>
              <a:rPr lang="en-US" sz="4800" smtClean="0"/>
              <a:t>Ich fresse        </a:t>
            </a:r>
            <a:r>
              <a:rPr lang="ru-RU" sz="4800" smtClean="0"/>
              <a:t>1.</a:t>
            </a:r>
            <a:r>
              <a:rPr lang="en-US" sz="4800" smtClean="0"/>
              <a:t>Wir fressen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2.</a:t>
            </a:r>
            <a:r>
              <a:rPr lang="en-US" sz="4800" smtClean="0"/>
              <a:t>Du frisst           </a:t>
            </a:r>
            <a:r>
              <a:rPr lang="ru-RU" sz="4800" smtClean="0"/>
              <a:t>2.</a:t>
            </a:r>
            <a:r>
              <a:rPr lang="en-US" sz="4800" smtClean="0"/>
              <a:t>Ihr fresst</a:t>
            </a:r>
          </a:p>
          <a:p>
            <a:pPr>
              <a:buFont typeface="Wingdings 2" pitchFamily="18" charset="2"/>
              <a:buNone/>
            </a:pPr>
            <a:r>
              <a:rPr lang="ru-RU" sz="4800" smtClean="0">
                <a:solidFill>
                  <a:schemeClr val="bg1"/>
                </a:solidFill>
              </a:rPr>
              <a:t>3.</a:t>
            </a:r>
            <a:r>
              <a:rPr lang="en-US" sz="4800" smtClean="0">
                <a:solidFill>
                  <a:schemeClr val="bg1"/>
                </a:solidFill>
              </a:rPr>
              <a:t>Er frisst            </a:t>
            </a:r>
            <a:r>
              <a:rPr lang="ru-RU" sz="4800" smtClean="0"/>
              <a:t>3.</a:t>
            </a:r>
            <a:r>
              <a:rPr lang="en-US" sz="4800" smtClean="0"/>
              <a:t>sie fressen</a:t>
            </a:r>
          </a:p>
          <a:p>
            <a:pPr>
              <a:buFont typeface="Wingdings 2" pitchFamily="18" charset="2"/>
              <a:buNone/>
            </a:pPr>
            <a:r>
              <a:rPr lang="ru-RU" sz="4800" smtClean="0">
                <a:solidFill>
                  <a:schemeClr val="bg1"/>
                </a:solidFill>
              </a:rPr>
              <a:t>   </a:t>
            </a:r>
            <a:r>
              <a:rPr lang="en-US" sz="4800" smtClean="0">
                <a:solidFill>
                  <a:schemeClr val="bg1"/>
                </a:solidFill>
              </a:rPr>
              <a:t>Sie frisst</a:t>
            </a:r>
            <a:r>
              <a:rPr lang="en-US" sz="4800" smtClean="0">
                <a:solidFill>
                  <a:srgbClr val="FF0000"/>
                </a:solidFill>
              </a:rPr>
              <a:t>            </a:t>
            </a:r>
            <a:r>
              <a:rPr lang="ru-RU" sz="4800" smtClean="0">
                <a:solidFill>
                  <a:srgbClr val="FF0000"/>
                </a:solidFill>
              </a:rPr>
              <a:t>  </a:t>
            </a:r>
            <a:r>
              <a:rPr lang="en-US" sz="4800" smtClean="0"/>
              <a:t>Sie fressen</a:t>
            </a:r>
          </a:p>
          <a:p>
            <a:pPr>
              <a:buFont typeface="Wingdings 2" pitchFamily="18" charset="2"/>
              <a:buNone/>
            </a:pPr>
            <a:r>
              <a:rPr lang="ru-RU" sz="4800" smtClean="0">
                <a:solidFill>
                  <a:schemeClr val="bg1"/>
                </a:solidFill>
              </a:rPr>
              <a:t>   </a:t>
            </a:r>
            <a:r>
              <a:rPr lang="en-US" sz="4800" smtClean="0">
                <a:solidFill>
                  <a:schemeClr val="bg1"/>
                </a:solidFill>
              </a:rPr>
              <a:t>Es frisst</a:t>
            </a:r>
            <a:endParaRPr lang="ru-RU" sz="4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249238"/>
            <a:ext cx="8485187" cy="1165225"/>
          </a:xfrm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400" smtClean="0"/>
              <a:t>Was sieht das  Schneiderlein</a:t>
            </a:r>
            <a:r>
              <a:rPr lang="ru-RU" sz="4400" smtClean="0"/>
              <a:t> </a:t>
            </a:r>
            <a:r>
              <a:rPr lang="en-US" sz="4400" smtClean="0"/>
              <a:t>im Wald?</a:t>
            </a:r>
          </a:p>
          <a:p>
            <a:pPr>
              <a:buFont typeface="Wingdings 2" pitchFamily="18" charset="2"/>
              <a:buNone/>
            </a:pPr>
            <a:r>
              <a:rPr lang="ru-RU" sz="4400" smtClean="0"/>
              <a:t>- </a:t>
            </a:r>
            <a:r>
              <a:rPr lang="en-US" sz="4400" smtClean="0"/>
              <a:t>Er sieht …</a:t>
            </a:r>
            <a:endParaRPr lang="ru-RU" sz="4400" smtClean="0"/>
          </a:p>
          <a:p>
            <a:pPr>
              <a:buFont typeface="Wingdings 2" pitchFamily="18" charset="2"/>
              <a:buNone/>
            </a:pPr>
            <a:endParaRPr lang="ru-RU" sz="4400" smtClean="0"/>
          </a:p>
          <a:p>
            <a:pPr>
              <a:buFont typeface="Wingdings 2" pitchFamily="18" charset="2"/>
              <a:buNone/>
            </a:pPr>
            <a:r>
              <a:rPr lang="en-US" sz="4400" smtClean="0"/>
              <a:t> Was fressen die </a:t>
            </a:r>
            <a:r>
              <a:rPr lang="en-US" sz="4400" smtClean="0">
                <a:solidFill>
                  <a:srgbClr val="002060"/>
                </a:solidFill>
              </a:rPr>
              <a:t>Wald</a:t>
            </a:r>
            <a:r>
              <a:rPr lang="en-US" sz="4400" smtClean="0">
                <a:solidFill>
                  <a:srgbClr val="00B050"/>
                </a:solidFill>
              </a:rPr>
              <a:t>tiere</a:t>
            </a:r>
            <a:r>
              <a:rPr lang="en-US" sz="4400" smtClean="0"/>
              <a:t>?</a:t>
            </a:r>
          </a:p>
          <a:p>
            <a:pPr>
              <a:buFont typeface="Wingdings 2" pitchFamily="18" charset="2"/>
              <a:buNone/>
            </a:pPr>
            <a:r>
              <a:rPr lang="en-US" sz="4400" smtClean="0"/>
              <a:t>- Die </a:t>
            </a:r>
            <a:r>
              <a:rPr lang="en-US" sz="4400" smtClean="0">
                <a:solidFill>
                  <a:srgbClr val="002060"/>
                </a:solidFill>
              </a:rPr>
              <a:t>Wald</a:t>
            </a:r>
            <a:r>
              <a:rPr lang="en-US" sz="4400" smtClean="0">
                <a:solidFill>
                  <a:srgbClr val="00B050"/>
                </a:solidFill>
              </a:rPr>
              <a:t>tiere</a:t>
            </a:r>
            <a:r>
              <a:rPr lang="en-US" sz="4400" smtClean="0"/>
              <a:t> fressen…</a:t>
            </a:r>
            <a:endParaRPr lang="ru-RU" sz="44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66675"/>
            <a:ext cx="8242300" cy="1474788"/>
          </a:xfrm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Стр. 52 упр. 1 р.т.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731838"/>
            <a:ext cx="8259763" cy="1000125"/>
          </a:xfrm>
        </p:spPr>
      </p:pic>
      <p:pic>
        <p:nvPicPr>
          <p:cNvPr id="14338" name="Picture 2" descr="D:\Мои Документы\Рабочий стол\на урок\картинки\п000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71813"/>
            <a:ext cx="27368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D:\Мои Документы\Рабочий стол\на урок\картинки\п0007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572000"/>
            <a:ext cx="17859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D:\Мои Документы\Рабочий стол\на урок\картинки\п0006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428875"/>
            <a:ext cx="3367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03188"/>
            <a:ext cx="8632825" cy="8350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eu</a:t>
            </a:r>
            <a:r>
              <a:rPr lang="en-US" dirty="0" smtClean="0"/>
              <a:t>- </a:t>
            </a:r>
            <a:r>
              <a:rPr lang="en-US" dirty="0" err="1" smtClean="0"/>
              <a:t>Fr</a:t>
            </a:r>
            <a:r>
              <a:rPr lang="en-US" u="sng" dirty="0" err="1" smtClean="0"/>
              <a:t>eu</a:t>
            </a:r>
            <a:r>
              <a:rPr lang="en-US" dirty="0" err="1" smtClean="0"/>
              <a:t>nde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ie</a:t>
            </a:r>
            <a:r>
              <a:rPr lang="en-US" dirty="0" smtClean="0"/>
              <a:t>- </a:t>
            </a:r>
            <a:r>
              <a:rPr lang="en-US" dirty="0" err="1" smtClean="0"/>
              <a:t>Tiere</a:t>
            </a:r>
            <a:r>
              <a:rPr lang="en-US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en-US" dirty="0" smtClean="0"/>
              <a:t>au- </a:t>
            </a:r>
            <a:r>
              <a:rPr lang="en-US" u="sng" dirty="0" err="1" smtClean="0"/>
              <a:t>Au</a:t>
            </a:r>
            <a:r>
              <a:rPr lang="en-US" dirty="0" err="1" smtClean="0"/>
              <a:t>gen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ei</a:t>
            </a:r>
            <a:r>
              <a:rPr lang="en-US" dirty="0" smtClean="0"/>
              <a:t>- </a:t>
            </a:r>
            <a:r>
              <a:rPr lang="en-US" u="sng" dirty="0" err="1" smtClean="0"/>
              <a:t>Ei</a:t>
            </a:r>
            <a:r>
              <a:rPr lang="en-US" dirty="0" err="1" smtClean="0"/>
              <a:t>ch</a:t>
            </a:r>
            <a:r>
              <a:rPr lang="ru-RU" dirty="0" smtClean="0"/>
              <a:t>-</a:t>
            </a:r>
            <a:r>
              <a:rPr lang="en-US" dirty="0" err="1" smtClean="0"/>
              <a:t>hörn</a:t>
            </a:r>
            <a:r>
              <a:rPr lang="ru-RU" dirty="0" smtClean="0"/>
              <a:t>-</a:t>
            </a:r>
            <a:r>
              <a:rPr lang="en-US" dirty="0" err="1" smtClean="0"/>
              <a:t>chen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en-US" dirty="0" err="1" smtClean="0"/>
              <a:t>sch-ge</a:t>
            </a:r>
            <a:r>
              <a:rPr lang="en-US" u="sng" dirty="0" err="1" smtClean="0"/>
              <a:t>sch</a:t>
            </a:r>
            <a:r>
              <a:rPr lang="en-US" dirty="0" err="1" smtClean="0"/>
              <a:t>rieben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en-US" dirty="0" smtClean="0"/>
              <a:t>b- </a:t>
            </a:r>
            <a:r>
              <a:rPr lang="en-US" dirty="0" err="1" smtClean="0"/>
              <a:t>lie</a:t>
            </a:r>
            <a:r>
              <a:rPr lang="en-US" u="sng" dirty="0" err="1" smtClean="0"/>
              <a:t>b</a:t>
            </a:r>
            <a:r>
              <a:rPr lang="en-US" dirty="0" err="1" smtClean="0"/>
              <a:t>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en-US" dirty="0" smtClean="0"/>
              <a:t>d- </a:t>
            </a:r>
            <a:r>
              <a:rPr lang="en-US" u="sng" dirty="0" smtClean="0"/>
              <a:t>d</a:t>
            </a:r>
            <a:r>
              <a:rPr lang="en-US" dirty="0" smtClean="0"/>
              <a:t>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 (</a:t>
            </a:r>
            <a:r>
              <a:rPr lang="ru-RU" dirty="0" smtClean="0"/>
              <a:t>в начале слова</a:t>
            </a:r>
            <a:r>
              <a:rPr lang="en-US" dirty="0" smtClean="0"/>
              <a:t>)-</a:t>
            </a:r>
            <a:r>
              <a:rPr lang="en-US" u="sng" dirty="0" err="1" smtClean="0"/>
              <a:t>s</a:t>
            </a:r>
            <a:r>
              <a:rPr lang="en-US" dirty="0" err="1" smtClean="0"/>
              <a:t>ollen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ru-RU" dirty="0" err="1" smtClean="0"/>
              <a:t>ä</a:t>
            </a:r>
            <a:r>
              <a:rPr lang="en-US" dirty="0" smtClean="0"/>
              <a:t>-</a:t>
            </a:r>
            <a:r>
              <a:rPr lang="en-US" dirty="0" err="1" smtClean="0"/>
              <a:t>B</a:t>
            </a:r>
            <a:r>
              <a:rPr lang="en-US" u="sng" dirty="0" err="1" smtClean="0"/>
              <a:t>ä</a:t>
            </a:r>
            <a:r>
              <a:rPr lang="en-US" dirty="0" err="1" smtClean="0"/>
              <a:t>r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ru-RU" dirty="0" err="1" smtClean="0"/>
              <a:t>ü</a:t>
            </a:r>
            <a:r>
              <a:rPr lang="en-US" dirty="0" smtClean="0"/>
              <a:t>- </a:t>
            </a:r>
            <a:r>
              <a:rPr lang="en-US" dirty="0" err="1" smtClean="0"/>
              <a:t>N</a:t>
            </a:r>
            <a:r>
              <a:rPr lang="en-US" u="sng" dirty="0" err="1" smtClean="0"/>
              <a:t>ü</a:t>
            </a:r>
            <a:r>
              <a:rPr lang="en-US" dirty="0" err="1" smtClean="0"/>
              <a:t>sse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chs</a:t>
            </a:r>
            <a:r>
              <a:rPr lang="en-US" dirty="0" smtClean="0"/>
              <a:t>- Fu</a:t>
            </a:r>
            <a:r>
              <a:rPr lang="en-US" u="sng" dirty="0" smtClean="0"/>
              <a:t>chs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ch</a:t>
            </a:r>
            <a:r>
              <a:rPr lang="en-US" dirty="0" smtClean="0"/>
              <a:t>- </a:t>
            </a:r>
            <a:r>
              <a:rPr lang="en-US" dirty="0" err="1" smtClean="0"/>
              <a:t>Ei</a:t>
            </a:r>
            <a:r>
              <a:rPr lang="en-US" u="sng" dirty="0" err="1" smtClean="0"/>
              <a:t>ch</a:t>
            </a:r>
            <a:r>
              <a:rPr lang="ru-RU" u="sng" dirty="0" smtClean="0"/>
              <a:t>-</a:t>
            </a:r>
            <a:r>
              <a:rPr lang="en-US" dirty="0" err="1" smtClean="0"/>
              <a:t>hörn</a:t>
            </a:r>
            <a:r>
              <a:rPr lang="ru-RU" dirty="0" smtClean="0"/>
              <a:t>-</a:t>
            </a:r>
            <a:r>
              <a:rPr lang="en-US" u="sng" dirty="0" err="1" smtClean="0"/>
              <a:t>ch</a:t>
            </a:r>
            <a:r>
              <a:rPr lang="en-US" dirty="0" err="1" smtClean="0"/>
              <a:t>en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8" y="377825"/>
            <a:ext cx="8570912" cy="1066800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88" y="2714625"/>
            <a:ext cx="4500562" cy="18573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das  Schneiderlein</a:t>
            </a:r>
            <a:endParaRPr lang="ru-RU" smtClean="0"/>
          </a:p>
        </p:txBody>
      </p:sp>
      <p:pic>
        <p:nvPicPr>
          <p:cNvPr id="16387" name="Picture 2" descr="D:\Мои Документы\Рабочий стол\на урок\картинки\п0014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38" y="2143125"/>
            <a:ext cx="2659062" cy="3970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620125" cy="1158875"/>
          </a:xfrm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Welche Tiere sieht das Schneiderlein?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Er sieht …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85725"/>
            <a:ext cx="8242300" cy="852488"/>
          </a:xfrm>
        </p:spPr>
      </p:pic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428625" y="857250"/>
            <a:ext cx="87153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Beere                                   Pilze                    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Salat                                               Blätter                             Waldbeeren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Nüsse                                    Hasen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Rockwell"/>
              </a:rPr>
              <a:t>          Vögel                                                                   Obst</a:t>
            </a:r>
            <a:endParaRPr lang="ru-RU">
              <a:latin typeface="Cambria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Gras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Mäuse                                         Honig                                           Fisch</a:t>
            </a:r>
          </a:p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tiere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</p:txBody>
      </p:sp>
      <p:pic>
        <p:nvPicPr>
          <p:cNvPr id="18435" name="Picture 6" descr="D:\Мои Документы\Рабочий стол\на урок\картинки\п0018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85813"/>
            <a:ext cx="1143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Мои Документы\Рабочий стол\на урок\картинки\п000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857250"/>
            <a:ext cx="963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D:\Мои Документы\Рабочий стол\на урок\картинки\п0010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2071688"/>
            <a:ext cx="9667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D:\Мои Документы\Рабочий стол\на урок\картинки\п0021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5786438"/>
            <a:ext cx="7143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D:\Мои Документы\Рабочий стол\на урок\картинки\п0021 - копия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5857875"/>
            <a:ext cx="8112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D:\Мои Документы\Рабочий стол\4773e827acac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38" y="4643438"/>
            <a:ext cx="8032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D:\Мои Документы\Рабочий стол\4787847bcf67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63" y="4929188"/>
            <a:ext cx="584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D:\Мои Документы\Рабочий стол\на урок\картинки\п0008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1357313"/>
            <a:ext cx="6429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 descr="D:\Мои Документы\Рабочий стол\на урок\картинки\п0011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5" y="1428750"/>
            <a:ext cx="1143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9" descr="D:\Мои Документы\Рабочий стол\на урок\картинки\п0018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25" y="1357313"/>
            <a:ext cx="1000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 descr="D:\Мои Документы\Рабочий стол\на урок\картинки\п0019.t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2714625"/>
            <a:ext cx="6429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4" descr="D:\Мои Документы\Рабочий стол\на урок\картинки\п0017.t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313" y="3714750"/>
            <a:ext cx="7667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" descr="D:\Мои Документы\Рабочий стол\на урок\картинки\п0015.t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14750" y="2214563"/>
            <a:ext cx="1000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 descr="D:\Мои Документы\Рабочий стол\на урок\картинки\п0012.t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50" y="4572000"/>
            <a:ext cx="11858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3" descr="D:\Мои Документы\Рабочий стол\на урок\картинки\по0001.t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15063" y="2857500"/>
            <a:ext cx="13573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4" descr="D:\Мои Документы\Рабочий стол\на урок\картинки\agriculture-foodstuffs-honey-1.800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6250" y="4429125"/>
            <a:ext cx="12144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8588"/>
            <a:ext cx="8242300" cy="95726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715500" cy="5357813"/>
          </a:xfrm>
        </p:spPr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Beere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Pilze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Buch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Nüsse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Mäuse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tiere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9459" name="Picture 4" descr="D:\Мои Документы\Рабочий стол\на урок\картинки\п001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57500"/>
            <a:ext cx="14287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Мои Документы\Рабочий стол\на урок\картинки\п000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357313"/>
            <a:ext cx="13747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D:\Мои Документы\Рабочий стол\на урок\картинки\п0018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214438"/>
            <a:ext cx="15652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D:\Мои Документы\Рабочий стол\на урок\картинки\п0016 - копия (2)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1071563"/>
            <a:ext cx="18351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D:\Мои Документы\Рабочий стол\на урок\картинки\п0021 - копия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5000625"/>
            <a:ext cx="13287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D:\Мои Документы\Рабочий стол\на урок\картинки\п0021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5000625"/>
            <a:ext cx="121443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 descr="D:\Мои Документы\Рабочий стол\4773e827acac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3214688"/>
            <a:ext cx="11604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 descr="D:\Мои Документы\Рабочий стол\4787847bcf67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4429125"/>
            <a:ext cx="10715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14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   Vögel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Salat                                     Gras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Blätter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Waldbeeren                              Bonbons</a:t>
            </a:r>
          </a:p>
          <a:p>
            <a:endParaRPr lang="ru-RU" smtClean="0"/>
          </a:p>
        </p:txBody>
      </p:sp>
      <p:pic>
        <p:nvPicPr>
          <p:cNvPr id="20482" name="Picture 3" descr="D:\Мои Документы\Рабочий стол\на урок\картинки\п001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5750"/>
            <a:ext cx="1143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D:\Мои Документы\Рабочий стол\на урок\картинки\п001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428750"/>
            <a:ext cx="1857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D:\Мои Документы\Рабочий стол\на урок\картинки\п0016 - копия (3)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143500"/>
            <a:ext cx="185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D:\Мои Документы\Рабочий стол\на урок\картинки\п001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143250"/>
            <a:ext cx="16430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D:\Мои Документы\Рабочий стол\на урок\картинки\п0018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5429250"/>
            <a:ext cx="1925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D:\Мои Документы\Рабочий стол\на урок\картинки\п0008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357313"/>
            <a:ext cx="12398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929687" cy="5483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Hasen                                      Bleistift   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       Fisch  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                              Obst 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Honig</a:t>
            </a:r>
            <a:endParaRPr lang="ru-RU" smtClean="0"/>
          </a:p>
        </p:txBody>
      </p:sp>
      <p:pic>
        <p:nvPicPr>
          <p:cNvPr id="21506" name="Picture 2" descr="D:\Мои Документы\Рабочий стол\на урок\картинки\п001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143000"/>
            <a:ext cx="24939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D:\Мои Документы\Рабочий стол\на урок\картинки\п001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69863"/>
            <a:ext cx="13573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D:\Мои Документы\Рабочий стол\на урок\картинки\п001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214688"/>
            <a:ext cx="16097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Мои Документы\Рабочий стол\на урок\картинки\по000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500563"/>
            <a:ext cx="2006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D:\Мои Документы\Рабочий стол\на урок\картинки\agriculture-foodstuffs-honey-1.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4500563"/>
            <a:ext cx="1531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509</TotalTime>
  <Words>145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Cambria</vt:lpstr>
      <vt:lpstr>Arial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63</cp:revision>
  <dcterms:created xsi:type="dcterms:W3CDTF">2011-02-09T16:32:02Z</dcterms:created>
  <dcterms:modified xsi:type="dcterms:W3CDTF">2012-01-29T17:59:02Z</dcterms:modified>
</cp:coreProperties>
</file>