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4" r:id="rId2"/>
    <p:sldId id="261" r:id="rId3"/>
    <p:sldId id="262" r:id="rId4"/>
    <p:sldId id="257" r:id="rId5"/>
    <p:sldId id="279" r:id="rId6"/>
    <p:sldId id="282" r:id="rId7"/>
    <p:sldId id="281" r:id="rId8"/>
    <p:sldId id="280" r:id="rId9"/>
    <p:sldId id="260" r:id="rId10"/>
    <p:sldId id="277" r:id="rId11"/>
    <p:sldId id="283" r:id="rId12"/>
    <p:sldId id="27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178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F3A900-51A7-4270-9375-5616E1027139}" type="datetimeFigureOut">
              <a:rPr lang="ru-RU" smtClean="0"/>
              <a:pPr/>
              <a:t>24.12.2011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A4DC6-2678-4523-9D92-5EC6E1C710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F3A900-51A7-4270-9375-5616E1027139}" type="datetimeFigureOut">
              <a:rPr lang="ru-RU" smtClean="0"/>
              <a:pPr/>
              <a:t>24.12.2011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A4DC6-2678-4523-9D92-5EC6E1C710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F3A900-51A7-4270-9375-5616E1027139}" type="datetimeFigureOut">
              <a:rPr lang="ru-RU" smtClean="0"/>
              <a:pPr/>
              <a:t>24.12.2011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A4DC6-2678-4523-9D92-5EC6E1C710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F3A900-51A7-4270-9375-5616E1027139}" type="datetimeFigureOut">
              <a:rPr lang="ru-RU" smtClean="0"/>
              <a:pPr/>
              <a:t>24.12.2011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A4DC6-2678-4523-9D92-5EC6E1C710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F3A900-51A7-4270-9375-5616E1027139}" type="datetimeFigureOut">
              <a:rPr lang="ru-RU" smtClean="0"/>
              <a:pPr/>
              <a:t>24.12.2011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A4DC6-2678-4523-9D92-5EC6E1C710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F3A900-51A7-4270-9375-5616E1027139}" type="datetimeFigureOut">
              <a:rPr lang="ru-RU" smtClean="0"/>
              <a:pPr/>
              <a:t>24.12.2011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A4DC6-2678-4523-9D92-5EC6E1C710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F3A900-51A7-4270-9375-5616E1027139}" type="datetimeFigureOut">
              <a:rPr lang="ru-RU" smtClean="0"/>
              <a:pPr/>
              <a:t>24.12.2011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A4DC6-2678-4523-9D92-5EC6E1C710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F3A900-51A7-4270-9375-5616E1027139}" type="datetimeFigureOut">
              <a:rPr lang="ru-RU" smtClean="0"/>
              <a:pPr/>
              <a:t>24.12.2011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A4DC6-2678-4523-9D92-5EC6E1C710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F3A900-51A7-4270-9375-5616E1027139}" type="datetimeFigureOut">
              <a:rPr lang="ru-RU" smtClean="0"/>
              <a:pPr/>
              <a:t>24.12.2011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A4DC6-2678-4523-9D92-5EC6E1C710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F3A900-51A7-4270-9375-5616E1027139}" type="datetimeFigureOut">
              <a:rPr lang="ru-RU" smtClean="0"/>
              <a:pPr/>
              <a:t>24.12.2011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A4DC6-2678-4523-9D92-5EC6E1C710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F3A900-51A7-4270-9375-5616E1027139}" type="datetimeFigureOut">
              <a:rPr lang="ru-RU" smtClean="0"/>
              <a:pPr/>
              <a:t>24.12.2011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A4DC6-2678-4523-9D92-5EC6E1C710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AF3A900-51A7-4270-9375-5616E1027139}" type="datetimeFigureOut">
              <a:rPr lang="ru-RU" smtClean="0"/>
              <a:pPr/>
              <a:t>24.12.2011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04A4DC6-2678-4523-9D92-5EC6E1C710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42875" y="142875"/>
            <a:ext cx="8858250" cy="6572250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>
            <a:off x="0" y="5786438"/>
            <a:ext cx="1214438" cy="1071562"/>
          </a:xfrm>
          <a:prstGeom prst="rt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ый треугольник 8"/>
          <p:cNvSpPr/>
          <p:nvPr/>
        </p:nvSpPr>
        <p:spPr>
          <a:xfrm rot="10800000">
            <a:off x="7929563" y="0"/>
            <a:ext cx="1214437" cy="1071563"/>
          </a:xfrm>
          <a:prstGeom prst="rt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ый треугольник 9"/>
          <p:cNvSpPr/>
          <p:nvPr/>
        </p:nvSpPr>
        <p:spPr>
          <a:xfrm rot="5400000">
            <a:off x="-71437" y="71437"/>
            <a:ext cx="1214438" cy="1071563"/>
          </a:xfrm>
          <a:prstGeom prst="rt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ый треугольник 10"/>
          <p:cNvSpPr/>
          <p:nvPr/>
        </p:nvSpPr>
        <p:spPr>
          <a:xfrm rot="16200000">
            <a:off x="8001000" y="5715001"/>
            <a:ext cx="1214437" cy="1071562"/>
          </a:xfrm>
          <a:prstGeom prst="rt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36" name="Picture 4" descr="C:\Documents and Settings\Admin\Рабочий стол\новые фоны\af5224f153e9.jpg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786438"/>
            <a:ext cx="1319213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4" descr="C:\Documents and Settings\Admin\Рабочий стол\новые фоны\af5224f153e9.jpg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24788" y="0"/>
            <a:ext cx="131921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4" descr="C:\Documents and Settings\Admin\Рабочий стол\новые фоны\af5224f153e9.jpg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071563" cy="131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4" descr="C:\Documents and Settings\Admin\Рабочий стол\новые фоны\af5224f153e9.jpg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5556485">
            <a:off x="7918450" y="5638800"/>
            <a:ext cx="1319213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285875" y="6643688"/>
            <a:ext cx="16383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1100" dirty="0">
                <a:solidFill>
                  <a:schemeClr val="bg1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g-2005-12.photosight.ru/09/1171891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g-2005-12.photosight.ru/09/1171891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g-2005-12.photosight.ru/09/1171891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g-2005-12.photosight.ru/09/1171891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4414" y="642918"/>
            <a:ext cx="6500858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Какое  у  тебя настроение?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 flipH="1" flipV="1">
            <a:off x="2500298" y="642918"/>
            <a:ext cx="285752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4214810" y="571480"/>
            <a:ext cx="285752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6072198" y="642918"/>
            <a:ext cx="285752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786446" y="785794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" name="Рисунок 9" descr="2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1857364"/>
            <a:ext cx="1714512" cy="1714512"/>
          </a:xfrm>
          <a:prstGeom prst="rect">
            <a:avLst/>
          </a:prstGeom>
        </p:spPr>
      </p:pic>
      <p:pic>
        <p:nvPicPr>
          <p:cNvPr id="12" name="Рисунок 11" descr="2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1643050"/>
            <a:ext cx="1738321" cy="1738321"/>
          </a:xfrm>
          <a:prstGeom prst="rect">
            <a:avLst/>
          </a:prstGeom>
        </p:spPr>
      </p:pic>
      <p:pic>
        <p:nvPicPr>
          <p:cNvPr id="16" name="Рисунок 15" descr="baby120.gif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57488" y="1928802"/>
            <a:ext cx="2756591" cy="1865362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071538" y="4000504"/>
            <a:ext cx="29289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хорошее</a:t>
            </a:r>
            <a:endParaRPr lang="ru-RU" sz="4800" b="1" dirty="0">
              <a:solidFill>
                <a:srgbClr val="C00000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2214546" y="4071942"/>
            <a:ext cx="285752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428728" y="4214818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00100" y="5000636"/>
            <a:ext cx="24652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отличное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00562" y="4071942"/>
            <a:ext cx="19129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плохое</a:t>
            </a:r>
            <a:endParaRPr lang="ru-RU" sz="4400" b="1" dirty="0">
              <a:solidFill>
                <a:srgbClr val="C00000"/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5400000" flipH="1" flipV="1">
            <a:off x="5786446" y="4071942"/>
            <a:ext cx="285752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2000232" y="5000636"/>
            <a:ext cx="285752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214942" y="4286256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071538" y="5214950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786050" y="5214950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000108"/>
            <a:ext cx="7367017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У меня   .......   настроение.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Я занимался ......(хорошо, плохо, отлично).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Мне было  ....... (трудно, легко) заниматься.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Мне было   ... (интересно, скучно) на занятии.</a:t>
            </a:r>
            <a:endParaRPr lang="ru-RU" sz="2800" b="1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rot="5400000" flipH="1" flipV="1">
            <a:off x="1500166" y="1000108"/>
            <a:ext cx="142876" cy="1428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rot="5400000" flipH="1" flipV="1">
            <a:off x="3857620" y="1000108"/>
            <a:ext cx="142876" cy="1428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1785918" y="1785926"/>
            <a:ext cx="142876" cy="1428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1643042" y="2714620"/>
            <a:ext cx="142876" cy="1428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6429388" y="2714620"/>
            <a:ext cx="142876" cy="1428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1643042" y="3571876"/>
            <a:ext cx="142876" cy="1428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3786182" y="3571876"/>
            <a:ext cx="142876" cy="1428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5000628" y="3571876"/>
            <a:ext cx="142876" cy="1428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6858016" y="3571876"/>
            <a:ext cx="142876" cy="1428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3500430" y="2714620"/>
            <a:ext cx="142876" cy="1428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5072066" y="2714620"/>
            <a:ext cx="142876" cy="1428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4357686" y="1857364"/>
            <a:ext cx="142876" cy="1428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6215074" y="1857364"/>
            <a:ext cx="142876" cy="1428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5072066" y="1857364"/>
            <a:ext cx="142876" cy="1428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1142984"/>
            <a:ext cx="45722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Домашнее задание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5984" y="2571744"/>
            <a:ext cx="33377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Стр. 104 № 3 (2)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Вы  хорошо сегодня  работали!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1714480" y="4929198"/>
            <a:ext cx="3241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592138" y="2266950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dirty="0"/>
          </a:p>
        </p:txBody>
      </p:sp>
      <p:pic>
        <p:nvPicPr>
          <p:cNvPr id="57358" name="Picture 14" descr="AG00315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3500438"/>
            <a:ext cx="2695575" cy="3043238"/>
          </a:xfrm>
          <a:prstGeom prst="rect">
            <a:avLst/>
          </a:prstGeom>
          <a:noFill/>
        </p:spPr>
      </p:pic>
      <p:pic>
        <p:nvPicPr>
          <p:cNvPr id="32" name="Рисунок 31" descr="baby120.g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5720" y="2285992"/>
            <a:ext cx="2756591" cy="1865362"/>
          </a:xfrm>
          <a:prstGeom prst="rect">
            <a:avLst/>
          </a:prstGeom>
        </p:spPr>
      </p:pic>
      <p:sp>
        <p:nvSpPr>
          <p:cNvPr id="35" name="AutoShape 16"/>
          <p:cNvSpPr>
            <a:spLocks noChangeArrowheads="1"/>
          </p:cNvSpPr>
          <p:nvPr/>
        </p:nvSpPr>
        <p:spPr bwMode="auto">
          <a:xfrm>
            <a:off x="4357686" y="2000240"/>
            <a:ext cx="4392613" cy="2652723"/>
          </a:xfrm>
          <a:prstGeom prst="cloudCallout">
            <a:avLst>
              <a:gd name="adj1" fmla="val -59102"/>
              <a:gd name="adj2" fmla="val 68505"/>
            </a:avLst>
          </a:prstGeom>
          <a:solidFill>
            <a:schemeClr val="accent1"/>
          </a:solidFill>
          <a:ln w="38100">
            <a:solidFill>
              <a:srgbClr val="FF33CC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ru-RU" sz="4000" b="1" dirty="0" smtClean="0">
              <a:solidFill>
                <a:srgbClr val="2D1789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2D1789"/>
                </a:solidFill>
              </a:rPr>
              <a:t>Молодцы !</a:t>
            </a:r>
            <a:endParaRPr lang="ru-RU" sz="4000" b="1" dirty="0">
              <a:solidFill>
                <a:srgbClr val="2D17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/>
      <p:bldP spid="57349" grpId="0"/>
      <p:bldP spid="35" grpId="0" animBg="1"/>
      <p:bldP spid="3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6116" y="214290"/>
            <a:ext cx="154721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З - С</a:t>
            </a:r>
            <a:endParaRPr lang="ru-RU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1428736"/>
            <a:ext cx="42862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АЗА   -   АСА</a:t>
            </a:r>
          </a:p>
          <a:p>
            <a:r>
              <a:rPr lang="ru-RU" sz="4400" b="1" dirty="0" smtClean="0"/>
              <a:t>АЗО   -  АСО</a:t>
            </a:r>
          </a:p>
          <a:p>
            <a:r>
              <a:rPr lang="ru-RU" sz="4400" b="1" dirty="0" smtClean="0"/>
              <a:t>АЗЫ   -  АСЫ</a:t>
            </a:r>
            <a:endParaRPr lang="ru-RU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4714884"/>
            <a:ext cx="187102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У лисы</a:t>
            </a:r>
            <a:endParaRPr lang="ru-RU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3786190"/>
            <a:ext cx="20521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У зайца</a:t>
            </a:r>
            <a:endParaRPr lang="ru-RU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57488" y="3786190"/>
            <a:ext cx="23551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лисёнок.</a:t>
            </a:r>
            <a:endParaRPr lang="ru-RU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786050" y="4429132"/>
            <a:ext cx="264320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4400" b="1" dirty="0" smtClean="0"/>
              <a:t>зайчонок.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2108183" y="4678371"/>
            <a:ext cx="121444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1428728" y="1357298"/>
            <a:ext cx="285752" cy="14287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3286116" y="1357298"/>
            <a:ext cx="285752" cy="14287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1428728" y="2071678"/>
            <a:ext cx="285752" cy="14287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3214678" y="2071678"/>
            <a:ext cx="285752" cy="14287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1428728" y="2786058"/>
            <a:ext cx="285752" cy="14287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3286116" y="2714620"/>
            <a:ext cx="285752" cy="14287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1428728" y="3786190"/>
            <a:ext cx="285752" cy="14287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2071670" y="4786322"/>
            <a:ext cx="285752" cy="14287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4071934" y="4714884"/>
            <a:ext cx="285752" cy="14287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429124" y="3929066"/>
            <a:ext cx="285752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643438" y="4929198"/>
            <a:ext cx="285752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4699 " pathEditMode="relative" ptsTypes="AA">
                                      <p:cBhvr>
                                        <p:cTn id="6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4699 " pathEditMode="relative" ptsTypes="AA">
                                      <p:cBhvr>
                                        <p:cTn id="6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4699 " pathEditMode="relative" ptsTypes="AA">
                                      <p:cBhvr>
                                        <p:cTn id="7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4699 " pathEditMode="relative" ptsTypes="AA">
                                      <p:cBhvr>
                                        <p:cTn id="7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4699 " pathEditMode="relative" ptsTypes="AA">
                                      <p:cBhvr>
                                        <p:cTn id="7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6" grpId="1"/>
      <p:bldP spid="7" grpId="0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714356"/>
            <a:ext cx="22006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девочка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43174" y="714356"/>
            <a:ext cx="13099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лиса</a:t>
            </a:r>
            <a:endParaRPr lang="ru-RU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071934" y="714356"/>
            <a:ext cx="8753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ёж</a:t>
            </a:r>
            <a:endParaRPr lang="ru-RU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72066" y="714356"/>
            <a:ext cx="23102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мальчик</a:t>
            </a:r>
            <a:endParaRPr lang="ru-RU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429520" y="714356"/>
            <a:ext cx="13019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заяц</a:t>
            </a:r>
            <a:endParaRPr lang="ru-RU" sz="4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57158" y="1571612"/>
            <a:ext cx="21431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кошка</a:t>
            </a:r>
            <a:endParaRPr lang="ru-RU" sz="4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143108" y="2428868"/>
            <a:ext cx="12586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Ж.р.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00694" y="2500306"/>
            <a:ext cx="12827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М.р.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3108" y="642918"/>
            <a:ext cx="51791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B050"/>
                </a:solidFill>
              </a:rPr>
              <a:t>Единственное число</a:t>
            </a:r>
            <a:endParaRPr lang="ru-RU" sz="4400" b="1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71868" y="1500174"/>
            <a:ext cx="12702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B050"/>
                </a:solidFill>
              </a:rPr>
              <a:t>Кто?</a:t>
            </a:r>
            <a:endParaRPr lang="ru-RU" sz="4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C 0.05469 0.16042 0.10955 0.32107 0.13212 0.38727 C 0.15469 0.45348 0.13299 0.39236 0.13577 0.39676 C 0.13855 0.40116 0.14358 0.40764 0.14879 0.41435 " pathEditMode="relative" ptsTypes="aaaA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4965 -0.00672 L -0.08108 0.51828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" y="26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3836 0.00393 L 0.18003 0.3608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00" y="1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-0.00782 0.44097 " pathEditMode="relative" ptsTypes="AA">
                                      <p:cBhvr>
                                        <p:cTn id="5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-0.18108 0.53565 " pathEditMode="relative" ptsTypes="AA">
                                      <p:cBhvr>
                                        <p:cTn id="6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.17326 0.48287 " pathEditMode="relative" ptsTypes="AA">
                                      <p:cBhvr>
                                        <p:cTn id="6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 build="allAtOnce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772816"/>
            <a:ext cx="36851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У мальчика </a:t>
            </a:r>
            <a:endParaRPr lang="ru-RU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3851920" y="1772816"/>
            <a:ext cx="19736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синий</a:t>
            </a:r>
            <a:endParaRPr lang="ru-RU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5796136" y="1772816"/>
            <a:ext cx="14814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/>
              <a:t>м</a:t>
            </a:r>
            <a:r>
              <a:rPr lang="ru-RU" sz="5400" dirty="0" smtClean="0"/>
              <a:t>яч.</a:t>
            </a:r>
            <a:endParaRPr lang="ru-RU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4221088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У девочки</a:t>
            </a:r>
            <a:endParaRPr lang="ru-RU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3347864" y="4221088"/>
            <a:ext cx="25392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зелёная</a:t>
            </a:r>
            <a:endParaRPr lang="ru-RU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5940152" y="4221088"/>
            <a:ext cx="21836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/>
              <a:t>л</a:t>
            </a:r>
            <a:r>
              <a:rPr lang="ru-RU" sz="5400" dirty="0" smtClean="0"/>
              <a:t>ента .</a:t>
            </a:r>
            <a:endParaRPr lang="ru-RU" sz="5400" dirty="0"/>
          </a:p>
        </p:txBody>
      </p:sp>
      <p:sp>
        <p:nvSpPr>
          <p:cNvPr id="9" name="TextBox 8"/>
          <p:cNvSpPr txBox="1"/>
          <p:nvPr/>
        </p:nvSpPr>
        <p:spPr>
          <a:xfrm>
            <a:off x="6084168" y="1268760"/>
            <a:ext cx="1084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Что?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1960" y="1268760"/>
            <a:ext cx="16087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Какой?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87624" y="1268760"/>
            <a:ext cx="16314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У кого?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72200" y="3645024"/>
            <a:ext cx="1084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Что?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95936" y="3717032"/>
            <a:ext cx="1666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Какая? 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59632" y="3789040"/>
            <a:ext cx="16314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У кого?</a:t>
            </a:r>
            <a:endParaRPr lang="ru-RU" sz="3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mph" presetSubtype="1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1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mph" presetSubtype="1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51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2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3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mph" presetSubtype="1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62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3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4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mph" presetSubtype="1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73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4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75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mph" presetSubtype="1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84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85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mph" presetSubtype="1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95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9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97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10" grpId="0"/>
      <p:bldP spid="11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Картинка 14 из 5967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57222" y="0"/>
            <a:ext cx="1042994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85786" y="2214554"/>
            <a:ext cx="80306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Весёлая физкультминутка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984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Картинка 14 из 5967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84" y="0"/>
            <a:ext cx="10429948" cy="6858000"/>
          </a:xfrm>
          <a:prstGeom prst="rect">
            <a:avLst/>
          </a:prstGeom>
          <a:noFill/>
        </p:spPr>
      </p:pic>
      <p:pic>
        <p:nvPicPr>
          <p:cNvPr id="5" name="Рисунок 4" descr="3.gif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86050" y="4929198"/>
            <a:ext cx="1357322" cy="1357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Картинка 14 из 5967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84" y="0"/>
            <a:ext cx="10429948" cy="6858000"/>
          </a:xfrm>
          <a:prstGeom prst="rect">
            <a:avLst/>
          </a:prstGeom>
          <a:noFill/>
        </p:spPr>
      </p:pic>
      <p:pic>
        <p:nvPicPr>
          <p:cNvPr id="5" name="Рисунок 4" descr="12.gif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43702" y="1357298"/>
            <a:ext cx="1271592" cy="12715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741E-7 L -0.68976 -0.011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5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а 14 из 5967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84" y="0"/>
            <a:ext cx="10429948" cy="6858000"/>
          </a:xfrm>
          <a:prstGeom prst="rect">
            <a:avLst/>
          </a:prstGeom>
          <a:noFill/>
        </p:spPr>
      </p:pic>
      <p:pic>
        <p:nvPicPr>
          <p:cNvPr id="8" name="Рисунок 7" descr="7.gif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28926" y="4786322"/>
            <a:ext cx="1071570" cy="1071570"/>
          </a:xfrm>
          <a:prstGeom prst="rect">
            <a:avLst/>
          </a:prstGeom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8608" y="1340768"/>
            <a:ext cx="6222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У </a:t>
            </a:r>
            <a:endParaRPr lang="ru-RU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4414" y="1428736"/>
            <a:ext cx="22213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кролика</a:t>
            </a:r>
            <a:endParaRPr lang="ru-RU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357290" y="1428736"/>
            <a:ext cx="23022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(кролик)</a:t>
            </a:r>
            <a:endParaRPr lang="ru-RU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1412776"/>
            <a:ext cx="384592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/>
              <a:t>д</a:t>
            </a:r>
            <a:r>
              <a:rPr lang="ru-RU" sz="4400" b="1" dirty="0" smtClean="0"/>
              <a:t>линные  уши.</a:t>
            </a:r>
            <a:endParaRPr lang="ru-RU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57224" y="1357298"/>
            <a:ext cx="5854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…</a:t>
            </a:r>
            <a:endParaRPr lang="ru-RU" sz="4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23528" y="4000504"/>
            <a:ext cx="6222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У </a:t>
            </a:r>
            <a:endParaRPr lang="ru-RU" sz="4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285852" y="4000504"/>
            <a:ext cx="14334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лисы</a:t>
            </a:r>
            <a:endParaRPr lang="ru-RU" sz="4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85786" y="3929066"/>
            <a:ext cx="5854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…</a:t>
            </a:r>
            <a:endParaRPr lang="ru-RU" sz="4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428728" y="4000504"/>
            <a:ext cx="16626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(лиса)</a:t>
            </a:r>
            <a:endParaRPr lang="ru-RU" sz="4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357554" y="4000504"/>
            <a:ext cx="43542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/>
              <a:t>п</a:t>
            </a:r>
            <a:r>
              <a:rPr lang="ru-RU" sz="4400" b="1" dirty="0" smtClean="0"/>
              <a:t>ушистый  хвост.</a:t>
            </a:r>
            <a:endParaRPr lang="ru-RU" sz="4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357290" y="714356"/>
            <a:ext cx="1176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Кто? 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57422" y="714356"/>
            <a:ext cx="1083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М.р.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28992" y="642918"/>
            <a:ext cx="11598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Ед.ч</a:t>
            </a:r>
            <a:r>
              <a:rPr lang="ru-RU" sz="4000" b="1" dirty="0" smtClean="0">
                <a:solidFill>
                  <a:srgbClr val="00B050"/>
                </a:solidFill>
              </a:rPr>
              <a:t>.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43042" y="857232"/>
            <a:ext cx="16314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У кого?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28662" y="3429000"/>
            <a:ext cx="1072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Кто?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00232" y="3429000"/>
            <a:ext cx="1064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Ж.р.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00364" y="3429000"/>
            <a:ext cx="1146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Ед.ч.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28728" y="3571876"/>
            <a:ext cx="16314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У кого?</a:t>
            </a:r>
            <a:endParaRPr lang="ru-RU" sz="3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4" grpId="1"/>
      <p:bldP spid="5" grpId="0"/>
      <p:bldP spid="6" grpId="0"/>
      <p:bldP spid="6" grpId="1"/>
      <p:bldP spid="11" grpId="0"/>
      <p:bldP spid="12" grpId="0"/>
      <p:bldP spid="13" grpId="0"/>
      <p:bldP spid="13" grpId="1"/>
      <p:bldP spid="14" grpId="0"/>
      <p:bldP spid="14" grpId="1"/>
      <p:bldP spid="15" grpId="0"/>
      <p:bldP spid="16" grpId="0"/>
      <p:bldP spid="16" grpId="1"/>
      <p:bldP spid="17" grpId="0"/>
      <p:bldP spid="17" grpId="1"/>
      <p:bldP spid="18" grpId="0"/>
      <p:bldP spid="18" grpId="1"/>
      <p:bldP spid="19" grpId="0"/>
      <p:bldP spid="20" grpId="0"/>
      <p:bldP spid="20" grpId="1"/>
      <p:bldP spid="21" grpId="0"/>
      <p:bldP spid="21" grpId="1"/>
      <p:bldP spid="22" grpId="0"/>
      <p:bldP spid="22" grpId="1"/>
      <p:bldP spid="23" grpId="0"/>
    </p:bldLst>
  </p:timing>
</p:sld>
</file>

<file path=ppt/theme/theme1.xml><?xml version="1.0" encoding="utf-8"?>
<a:theme xmlns:a="http://schemas.openxmlformats.org/drawingml/2006/main" name="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</Template>
  <TotalTime>389</TotalTime>
  <Words>158</Words>
  <Application>Microsoft Office PowerPoint</Application>
  <PresentationFormat>Экран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6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Вы  хорошо сегодня  работали!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43</cp:revision>
  <dcterms:created xsi:type="dcterms:W3CDTF">2011-12-12T12:57:23Z</dcterms:created>
  <dcterms:modified xsi:type="dcterms:W3CDTF">2011-12-24T02:24:14Z</dcterms:modified>
</cp:coreProperties>
</file>