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E0D779-C80C-49B2-BC8A-3330C203EF19}" type="datetimeFigureOut">
              <a:rPr lang="ru-RU" smtClean="0"/>
              <a:pPr/>
              <a:t>30.12.2011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C27EF9-0DE8-4674-AE51-985CD55EF24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22860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                   </a:t>
            </a:r>
            <a:r>
              <a:rPr lang="ru-RU" sz="3100" b="1" dirty="0" smtClean="0">
                <a:solidFill>
                  <a:srgbClr val="7030A0"/>
                </a:solidFill>
              </a:rPr>
              <a:t>КАКА́Я ВОДА́ В АЗО́ВСКОМ МО́РЕ?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1. ПРОЗРА́ЧНАЯ, ЗЕЛЁНО-ГОЛУБО́ГО ЦВЕ́ТА.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 2. МУ́ТНАЯ, ЗЕЛЕНОВА́ТО-БУ́РОГО ЦВЕ́ТА.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 3.НЕБЕ́СНО-ГОЛУБА́Я.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69af501a99ce2002ecdff278bba58c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8715436" cy="45005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228601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7030A0"/>
                </a:solidFill>
              </a:rPr>
              <a:t>                   </a:t>
            </a:r>
            <a:r>
              <a:rPr lang="ru-RU" sz="3100" b="1" dirty="0" smtClean="0">
                <a:solidFill>
                  <a:srgbClr val="7030A0"/>
                </a:solidFill>
              </a:rPr>
              <a:t>КАКА́Я ВОДА́ В АЗО́ВСКОМ МО́РЕ?</a:t>
            </a:r>
            <a:r>
              <a:rPr lang="ru-RU" sz="2700" dirty="0" smtClean="0">
                <a:solidFill>
                  <a:srgbClr val="7030A0"/>
                </a:solidFill>
              </a:rPr>
              <a:t/>
            </a:r>
            <a:br>
              <a:rPr lang="ru-RU" sz="2700" dirty="0" smtClean="0">
                <a:solidFill>
                  <a:srgbClr val="7030A0"/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1. ПРОЗРА́ЧНАЯ, ЗЕЛЁНО-ГОЛУБО́ГО ЦВЕ́ТА.</a:t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2. МУ́ТНАЯ, ЗЕЛЕНО́ВАТО-БУ́РОГО ЦВЕ́ТА.</a:t>
            </a: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700" dirty="0" smtClean="0">
                <a:solidFill>
                  <a:schemeClr val="bg2">
                    <a:lumMod val="25000"/>
                  </a:schemeClr>
                </a:solidFill>
              </a:rPr>
              <a:t> 3.НЕБЕ́СНО-ГОЛУБА́Я.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69af501a99ce2002ecdff278bba58ce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8715436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77280" cy="121444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КАКИ́Е  БЕРЕГА́ В АЗО́ВСКОМ МО́РЕ?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1.ГО́ЛЫЕ, НИ́ЗКИЕ.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2.СКАЛИ́СТЫЕ, ВЫСО́КИЕ.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р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857256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477280" cy="121444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КАКИ́Е  БЕРЕГА́ В АЗО́ВСКОМ МО́РЕ?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1.ГО́ЛЫЕ, НИ́ЗКИЕ.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2.СКАЛИ́СТЫЕ, ВЫСО́КИЕ.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ре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00240"/>
            <a:ext cx="8572560" cy="4500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03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ЧЕМ И́ЗДАВНА СЛА́ВИЛОСЬ АЗО́ВСКОЕ МО́РЕ?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1849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643050"/>
            <a:ext cx="7786742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КАКИ́Е ЦЕ́ННЫЕ РЫ́БЫ ЗДЕСЬ ОБИТА́ЮТ?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с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357298"/>
            <a:ext cx="2571768" cy="2687216"/>
          </a:xfrm>
          <a:prstGeom prst="rect">
            <a:avLst/>
          </a:prstGeom>
        </p:spPr>
      </p:pic>
      <p:pic>
        <p:nvPicPr>
          <p:cNvPr id="4" name="Рисунок 3" descr="пеленга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3" y="1357298"/>
            <a:ext cx="2406401" cy="2500330"/>
          </a:xfrm>
          <a:prstGeom prst="rect">
            <a:avLst/>
          </a:prstGeom>
        </p:spPr>
      </p:pic>
      <p:pic>
        <p:nvPicPr>
          <p:cNvPr id="5" name="Рисунок 4" descr="рыб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286256"/>
            <a:ext cx="2364424" cy="2143140"/>
          </a:xfrm>
          <a:prstGeom prst="rect">
            <a:avLst/>
          </a:prstGeom>
        </p:spPr>
      </p:pic>
      <p:pic>
        <p:nvPicPr>
          <p:cNvPr id="6" name="Рисунок 5" descr="тара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4286256"/>
            <a:ext cx="3071834" cy="2226692"/>
          </a:xfrm>
          <a:prstGeom prst="rect">
            <a:avLst/>
          </a:prstGeom>
        </p:spPr>
      </p:pic>
      <p:pic>
        <p:nvPicPr>
          <p:cNvPr id="7" name="Рисунок 6" descr="хамс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357694"/>
            <a:ext cx="2857500" cy="2143125"/>
          </a:xfrm>
          <a:prstGeom prst="rect">
            <a:avLst/>
          </a:prstGeom>
        </p:spPr>
      </p:pic>
      <p:pic>
        <p:nvPicPr>
          <p:cNvPr id="8" name="Рисунок 7" descr="суда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1357298"/>
            <a:ext cx="3286147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КАКИ́Е ЦЕ́ННЫЕ РЫ́БЫ ЗДЕСЬ ОБИТА́ЮТ?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осе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5" y="1357298"/>
            <a:ext cx="2143140" cy="2239346"/>
          </a:xfrm>
          <a:prstGeom prst="rect">
            <a:avLst/>
          </a:prstGeom>
        </p:spPr>
      </p:pic>
      <p:pic>
        <p:nvPicPr>
          <p:cNvPr id="4" name="Рисунок 3" descr="пеленга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3" y="1357298"/>
            <a:ext cx="2214579" cy="2229115"/>
          </a:xfrm>
          <a:prstGeom prst="rect">
            <a:avLst/>
          </a:prstGeom>
        </p:spPr>
      </p:pic>
      <p:pic>
        <p:nvPicPr>
          <p:cNvPr id="5" name="Рисунок 4" descr="рыбец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4286256"/>
            <a:ext cx="2364424" cy="1928826"/>
          </a:xfrm>
          <a:prstGeom prst="rect">
            <a:avLst/>
          </a:prstGeom>
        </p:spPr>
      </p:pic>
      <p:pic>
        <p:nvPicPr>
          <p:cNvPr id="6" name="Рисунок 5" descr="таран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286256"/>
            <a:ext cx="2714644" cy="1967774"/>
          </a:xfrm>
          <a:prstGeom prst="rect">
            <a:avLst/>
          </a:prstGeom>
        </p:spPr>
      </p:pic>
      <p:pic>
        <p:nvPicPr>
          <p:cNvPr id="7" name="Рисунок 6" descr="хамсик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357695"/>
            <a:ext cx="2714644" cy="1857388"/>
          </a:xfrm>
          <a:prstGeom prst="rect">
            <a:avLst/>
          </a:prstGeom>
        </p:spPr>
      </p:pic>
      <p:pic>
        <p:nvPicPr>
          <p:cNvPr id="8" name="Рисунок 7" descr="судак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5" y="1357298"/>
            <a:ext cx="2829738" cy="221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364331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ОСЁТР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1802" y="364331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rgbClr val="FF0000"/>
                </a:solidFill>
              </a:rPr>
              <a:t>СУДА́К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50" y="364331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ПЕЛЕНГА́С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62865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ХАМСА́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86116" y="628652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РЫБЕ́Ц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29322" y="628652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ТАРА́НЬ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НАЗОВИ́ ПРОБЛЕ́МЫ АЗО́ВСКОГО МО́РЯ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ряз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928934"/>
            <a:ext cx="3357586" cy="3646936"/>
          </a:xfrm>
          <a:prstGeom prst="rect">
            <a:avLst/>
          </a:prstGeom>
        </p:spPr>
      </p:pic>
      <p:pic>
        <p:nvPicPr>
          <p:cNvPr id="4" name="Рисунок 3" descr="загрязн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785794"/>
            <a:ext cx="5072098" cy="2071686"/>
          </a:xfrm>
          <a:prstGeom prst="rect">
            <a:avLst/>
          </a:prstGeom>
        </p:spPr>
      </p:pic>
      <p:pic>
        <p:nvPicPr>
          <p:cNvPr id="5" name="Рисунок 4" descr="упад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786190"/>
            <a:ext cx="2571800" cy="2786082"/>
          </a:xfrm>
          <a:prstGeom prst="rect">
            <a:avLst/>
          </a:prstGeom>
        </p:spPr>
      </p:pic>
      <p:pic>
        <p:nvPicPr>
          <p:cNvPr id="6" name="Рисунок 5" descr="сдох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496" y="2928934"/>
            <a:ext cx="2120632" cy="3643338"/>
          </a:xfrm>
          <a:prstGeom prst="rect">
            <a:avLst/>
          </a:prstGeom>
        </p:spPr>
      </p:pic>
      <p:pic>
        <p:nvPicPr>
          <p:cNvPr id="7" name="Рисунок 6" descr="упад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636" y="857232"/>
            <a:ext cx="283371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Кого </a:t>
            </a:r>
            <a:r>
              <a:rPr lang="ru-RU" sz="3600" dirty="0">
                <a:solidFill>
                  <a:schemeClr val="tx1"/>
                </a:solidFill>
              </a:rPr>
              <a:t>мы видим на этой </a:t>
            </a:r>
            <a:r>
              <a:rPr lang="ru-RU" sz="3600" dirty="0" smtClean="0">
                <a:solidFill>
                  <a:schemeClr val="tx1"/>
                </a:solidFill>
              </a:rPr>
              <a:t>картинке?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Кем он является у нас в крае? 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аз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85860"/>
            <a:ext cx="4071966" cy="53578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5860"/>
            <a:ext cx="4248472" cy="28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8474"/>
            <a:ext cx="4248472" cy="2338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182</TotalTime>
  <Words>69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                   КАКА́Я ВОДА́ В АЗО́ВСКОМ МО́РЕ? 1. ПРОЗРА́ЧНАЯ, ЗЕЛЁНО-ГОЛУБО́ГО ЦВЕ́ТА.  2. МУ́ТНАЯ, ЗЕЛЕНОВА́ТО-БУ́РОГО ЦВЕ́ТА.  3.НЕБЕ́СНО-ГОЛУБА́Я.  </vt:lpstr>
      <vt:lpstr>                   КАКА́Я ВОДА́ В АЗО́ВСКОМ МО́РЕ? 1. ПРОЗРА́ЧНАЯ, ЗЕЛЁНО-ГОЛУБО́ГО ЦВЕ́ТА.  2. МУ́ТНАЯ, ЗЕЛЕНО́ВАТО-БУ́РОГО ЦВЕ́ТА.  3.НЕБЕ́СНО-ГОЛУБА́Я.  </vt:lpstr>
      <vt:lpstr>                 КАКИ́Е  БЕРЕГА́ В АЗО́ВСКОМ МО́РЕ?          1.ГО́ЛЫЕ, НИ́ЗКИЕ.       2.СКАЛИ́СТЫЕ, ВЫСО́КИЕ. </vt:lpstr>
      <vt:lpstr>                 КАКИ́Е  БЕРЕГА́ В АЗО́ВСКОМ МО́РЕ?          1.ГО́ЛЫЕ, НИ́ЗКИЕ.       2.СКАЛИ́СТЫЕ, ВЫСО́КИЕ. </vt:lpstr>
      <vt:lpstr>ЧЕМ И́ЗДАВНА СЛА́ВИЛОСЬ АЗО́ВСКОЕ МО́РЕ?</vt:lpstr>
      <vt:lpstr>КАКИ́Е ЦЕ́ННЫЕ РЫ́БЫ ЗДЕСЬ ОБИТА́ЮТ?</vt:lpstr>
      <vt:lpstr>КАКИ́Е ЦЕ́ННЫЕ РЫ́БЫ ЗДЕСЬ ОБИТА́ЮТ?</vt:lpstr>
      <vt:lpstr>НАЗОВИ́ ПРОБЛЕ́МЫ АЗО́ВСКОГО МО́РЯ</vt:lpstr>
      <vt:lpstr>Кого мы видим на этой картинке? Кем он является у нас в крае? 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КАКАЯ ВОДА В АЗОВСКОМ МОРЕ? 1. ПРОЗРАЧНАЯ, ЗЕЛЁНО-ГОЛУБАЯ.</dc:title>
  <dc:creator>ттт</dc:creator>
  <cp:lastModifiedBy>DNA7 X86</cp:lastModifiedBy>
  <cp:revision>20</cp:revision>
  <dcterms:created xsi:type="dcterms:W3CDTF">2010-02-28T12:51:16Z</dcterms:created>
  <dcterms:modified xsi:type="dcterms:W3CDTF">2011-12-30T10:00:52Z</dcterms:modified>
</cp:coreProperties>
</file>