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1" d="100"/>
          <a:sy n="101" d="100"/>
        </p:scale>
        <p:origin x="-1462" y="-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8AEE-6E29-4004-B641-56D71E3A75AF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E5A8-74C8-4E52-BBC6-8FE1D5A40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8011-EF89-416F-981A-6B1E02502E09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D9F0-3828-427C-B1B9-D10036C86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03E3F-4538-4411-B5D4-DC3DBD0C6FCD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69E6-5AB3-4047-A9BC-A9073755C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F8F6-F58E-4E19-A91A-F6F5CF2DF5FE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8378-0E77-4F5B-A3FD-7CA7A4DD0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B059-4B30-4203-AC98-327567191F7A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686C-C9D0-4C78-A3E1-00C309BC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CD49-F408-4D5F-BD0A-91A30833741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8D2B-B3A4-4E7E-AFB7-97B341CD8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00EA-8A07-41A0-851A-A1BC4F8506F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E4F4-6240-4336-9211-9BA6FC093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B987-B7FE-4E78-9410-5A3CB2B41E0B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6EE2-E514-435F-96E9-1A804C5CF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0A36-66E0-4063-A33C-DE56C72C0A74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A8B3-23EC-4B03-AAD5-99E4C0BE7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714E-673F-4857-BF19-01306EBE8CE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1657-4814-4092-9589-B6FB94708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FDB1-5A4C-4913-ABBE-E1C1BDEF373D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29DD-AC09-417E-B8B5-69DC24045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120C2-5B63-45E1-8860-0F320E54B45F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B0853-CDC4-4B86-813E-9BCB7C626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8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60" r:id="rId9"/>
    <p:sldLayoutId id="2147483759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4700" y="3067050"/>
            <a:ext cx="8624888" cy="2260600"/>
          </a:xfrm>
        </p:spPr>
      </p:pic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1050" y="957263"/>
            <a:ext cx="7929563" cy="2670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48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6125"/>
            <a:ext cx="4284662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0350"/>
            <a:ext cx="388778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6264275"/>
            <a:ext cx="8229600" cy="44450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75" y="3071813"/>
            <a:ext cx="2428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«Деревья» Ф.Васильев</a:t>
            </a:r>
            <a:endParaRPr lang="ru-RU" sz="12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63" y="3000375"/>
            <a:ext cx="2571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«На острове Валааме» И.Куинджи</a:t>
            </a:r>
            <a:endParaRPr lang="ru-RU" sz="11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9438" y="6215063"/>
            <a:ext cx="18748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«Перед грозой» Ф.Васильев</a:t>
            </a:r>
            <a:endParaRPr lang="ru-RU" sz="11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48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0" y="6215063"/>
            <a:ext cx="19351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«Ранняя весна» И.Куинджи</a:t>
            </a:r>
            <a:endParaRPr lang="ru-RU" sz="11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66762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V="1">
            <a:off x="8358188" y="6500813"/>
            <a:ext cx="157162" cy="71437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75" y="6000750"/>
            <a:ext cx="2460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«Деревья» Ф.Васильев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0313" y="5286375"/>
            <a:ext cx="6429375" cy="785813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«На острове Валааме»И Куинджи</a:t>
            </a:r>
            <a:endParaRPr lang="ru-RU" sz="1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14375"/>
            <a:ext cx="752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00063"/>
            <a:ext cx="698341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7750" y="5715000"/>
            <a:ext cx="3022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«Ранняя весна» И.Куинджи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8000" contrast="16000"/>
          </a:blip>
          <a:srcRect/>
          <a:stretch>
            <a:fillRect/>
          </a:stretch>
        </p:blipFill>
        <p:spPr>
          <a:xfrm>
            <a:off x="714375" y="1000125"/>
            <a:ext cx="3500438" cy="4857750"/>
          </a:xfrm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3">
            <a:lum bright="-20000" contrast="8000"/>
          </a:blip>
          <a:srcRect/>
          <a:stretch>
            <a:fillRect/>
          </a:stretch>
        </p:blipFill>
        <p:spPr bwMode="auto">
          <a:xfrm>
            <a:off x="4857750" y="1000125"/>
            <a:ext cx="3500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48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6125"/>
            <a:ext cx="4284662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85750"/>
            <a:ext cx="388778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6264275"/>
            <a:ext cx="8229600" cy="44450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75" y="3071813"/>
            <a:ext cx="2428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«Деревья» Ф.Васильев</a:t>
            </a:r>
            <a:endParaRPr lang="ru-RU" sz="12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63" y="3000375"/>
            <a:ext cx="2571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«На острове Валааме» И.Куинджи</a:t>
            </a:r>
            <a:endParaRPr lang="ru-RU" sz="11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9438" y="6215063"/>
            <a:ext cx="18748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«Перед грозой» Ф.Васильев</a:t>
            </a:r>
            <a:endParaRPr lang="ru-RU" sz="11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48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0" y="6215063"/>
            <a:ext cx="19351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«Ранняя весна» И.Куинджи</a:t>
            </a:r>
            <a:endParaRPr lang="ru-RU" sz="11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33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настроение</dc:title>
  <dc:creator>FuckYouBill</dc:creator>
  <cp:lastModifiedBy>Adel</cp:lastModifiedBy>
  <cp:revision>26</cp:revision>
  <dcterms:created xsi:type="dcterms:W3CDTF">2011-10-29T04:54:59Z</dcterms:created>
  <dcterms:modified xsi:type="dcterms:W3CDTF">2012-04-11T18:14:55Z</dcterms:modified>
</cp:coreProperties>
</file>