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390C-23ED-48C4-85AB-70A4DC5FFBF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BD83-B35C-491B-B7D9-AA4A2F377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C520-8D66-4F7E-ACF1-089DA1CFB251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432E-684F-48A1-9693-4268B160F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EF1E-878E-4C77-AF2C-EA8A1BD7A08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15CB-E557-443D-9DF6-CE8EACFF8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DF47C-AEE6-4DAA-A5DB-9329CD11E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1D5C47-66A0-4C3F-BEEE-9D60D66BA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B2C7CC-6F30-4C70-8997-9212DACF8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AB2D7-C72F-47C0-92DB-22BFC6FDA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D3A12B-86BB-4EEB-BF4C-BA1801D086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A125C5-2318-4CC5-9F64-67F83D0848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8539D-D31F-4803-B187-9BA880CF2D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6CE863-53A0-4EFE-B5C4-7F91403D4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C0A2-781F-4872-BD6E-CC7B94720F6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6303-833B-4B16-A3D3-359B61398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20594A-5104-4614-A705-F93BC1450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D5BFFD-75BC-450E-B50D-A927769B99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CF5C6D-5CDC-4C09-A934-59D82D1AD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21B963-1E7B-4E34-826B-FCAF7CF20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2639F-BDF3-47AF-9C6A-814C101741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165EAA-7D7E-4631-B9BE-C99B36336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3FEE-A2A8-44D9-9BAD-1EBEEEDA1E9D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983E-8C79-4835-A621-B3777A401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1951-DF9D-4601-AC1B-77A044A93CC8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8060-84F1-4FC6-A5D7-23D78246D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16EC-7983-4263-98DD-EAF67B77E634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9A4E-10B2-4381-8F0B-DDF1C8654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17FD-25B9-44B1-9840-993DC36FAFF9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831F-CBED-42F9-8D19-26DD231A8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75C4-A05F-4763-A052-9C2D1700EC48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CD89-8103-4AA2-8A38-D8ADF75DA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5420-6307-4625-857E-D58B564BB550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0A58-EA95-4A47-90DE-22F88DBAB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C376-588C-429D-A131-A7ED062C7346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6D98-428B-41AB-AC81-3D74D7BF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99000">
              <a:schemeClr val="bg2">
                <a:shade val="30000"/>
                <a:satMod val="20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6056F3-11C5-4494-AE1B-A082FDD59B9D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04B852-EC61-4D19-B98C-46ACF0B0D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99000">
              <a:schemeClr val="bg2">
                <a:shade val="30000"/>
                <a:satMod val="20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DD6EC9A-3A92-4BB8-A77B-7C04B0C43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94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94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94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94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94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9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gency FB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9475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Вышивка в ковровой технике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95400" y="396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							</a:t>
            </a:r>
            <a:endParaRPr lang="ru-RU" sz="2000" i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 rot="10800000">
            <a:off x="3692525" y="6021388"/>
            <a:ext cx="5372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r>
              <a:rPr lang="ru-RU" sz="2000">
                <a:cs typeface="Arial" charset="0"/>
              </a:rPr>
              <a:t>Автор: Васильева О. Б. Учитель технологии МБОУ Гимназия № 31 г. Курган 2012г.</a:t>
            </a:r>
            <a:endParaRPr lang="ru-RU">
              <a:cs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9600" y="152400"/>
            <a:ext cx="377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cs typeface="Arial" charset="0"/>
              </a:rPr>
              <a:t>«Скажи мне – и я забуду,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533400"/>
            <a:ext cx="4102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cs typeface="Arial" charset="0"/>
              </a:rPr>
              <a:t>Покажи мне – и я запомню,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00200" y="91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Вовлеки меня – и я  научусь».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038600" y="1371600"/>
            <a:ext cx="270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2B5481"/>
                </a:solidFill>
                <a:cs typeface="Arial" charset="0"/>
              </a:rPr>
              <a:t>(Китайская пословица)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/>
      <p:bldP spid="5126" grpId="0"/>
      <p:bldP spid="5127" grpId="0"/>
      <p:bldP spid="5128" grpId="0"/>
      <p:bldP spid="51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КАКОЙ ВЫБРАТЬ РИСУНОК?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629400" y="1223963"/>
            <a:ext cx="1336675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2B54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Где?</a:t>
            </a:r>
          </a:p>
        </p:txBody>
      </p:sp>
      <p:pic>
        <p:nvPicPr>
          <p:cNvPr id="181255" name="Picture 7" descr="Безимени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1150938"/>
            <a:ext cx="2235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6" name="Picture 8" descr="Безимени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2779713"/>
            <a:ext cx="2159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7" name="Picture 9" descr="Безимени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38" y="1985963"/>
            <a:ext cx="20621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8" name="Picture 10" descr="Безимени-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9100" y="3338513"/>
            <a:ext cx="2082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1066800" y="57912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j-lt"/>
                <a:cs typeface="Arial" charset="0"/>
              </a:rPr>
              <a:t>Выбрать из журнала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1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  <p:bldP spid="18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НАРИСОВАТЬ И НАЧЕРТИТЬ СХЕМУ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62400" y="1082675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66"/>
                </a:solidFill>
                <a:latin typeface="Agency FB"/>
                <a:cs typeface="Arial" charset="0"/>
              </a:rPr>
              <a:t>Или использовать компьютер?</a:t>
            </a:r>
          </a:p>
        </p:txBody>
      </p:sp>
      <p:pic>
        <p:nvPicPr>
          <p:cNvPr id="184326" name="Picture 6" descr="IMG_28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676400"/>
            <a:ext cx="16287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7" name="Picture 7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473450"/>
            <a:ext cx="2557463" cy="2654300"/>
          </a:xfrm>
          <a:prstGeom prst="rect">
            <a:avLst/>
          </a:prstGeom>
          <a:noFill/>
          <a:ln w="9525">
            <a:solidFill>
              <a:srgbClr val="5CADFF"/>
            </a:solidFill>
            <a:miter lim="800000"/>
            <a:headEnd/>
            <a:tailEnd/>
          </a:ln>
        </p:spPr>
      </p:pic>
      <p:pic>
        <p:nvPicPr>
          <p:cNvPr id="184328" name="Picture 8" descr="Безимени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2209800"/>
            <a:ext cx="2470150" cy="2590800"/>
          </a:xfrm>
          <a:prstGeom prst="rect">
            <a:avLst/>
          </a:prstGeom>
          <a:noFill/>
          <a:ln w="9525">
            <a:solidFill>
              <a:srgbClr val="5CADFF"/>
            </a:solidFill>
            <a:miter lim="800000"/>
            <a:headEnd/>
            <a:tailEnd/>
          </a:ln>
        </p:spPr>
      </p:pic>
      <p:pic>
        <p:nvPicPr>
          <p:cNvPr id="13319" name="Picture 10" descr="I:\Ковровая вышивка\Васильева О.Б. Ковр.вышивка\сканирование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75" y="3459163"/>
            <a:ext cx="16287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8050" y="2095500"/>
            <a:ext cx="13985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8"/>
          <p:cNvSpPr txBox="1">
            <a:spLocks noChangeArrowheads="1"/>
          </p:cNvSpPr>
          <p:nvPr/>
        </p:nvSpPr>
        <p:spPr bwMode="auto">
          <a:xfrm>
            <a:off x="936625" y="449263"/>
            <a:ext cx="104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ЦВЕТОВАЯ ГАРМОНИЯ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pic>
        <p:nvPicPr>
          <p:cNvPr id="14340" name="Рисунок 10" descr="http://mir-woman.ru/sites/default/files/21.jpg?1308240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44800"/>
            <a:ext cx="3810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1219200"/>
            <a:ext cx="5940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IMG_2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762000"/>
            <a:ext cx="2593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7" name="Picture 5" descr="IMG_28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775" y="766763"/>
            <a:ext cx="25939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8" name="Picture 6" descr="IMG_28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766763"/>
            <a:ext cx="25939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9" name="Picture 7" descr="IMG_28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" y="2971800"/>
            <a:ext cx="2593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0" name="Picture 8" descr="IMG_28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1838" y="2971800"/>
            <a:ext cx="26003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1" name="Picture 9" descr="IMG_28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1713" y="2970213"/>
            <a:ext cx="259873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5" name="Picture 13" descr="IMG_28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9013" y="5029200"/>
            <a:ext cx="20955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ЭТАПЫ ЗАВЯЗЫВАНИЯ ПЕТЛИ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3" name="Picture 5" descr="IMG_27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5900" y="1143000"/>
            <a:ext cx="234315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6" name="Picture 8" descr="IMG_2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388" y="1728788"/>
            <a:ext cx="103187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Работы обучающихся</a:t>
            </a:r>
          </a:p>
        </p:txBody>
      </p:sp>
      <p:pic>
        <p:nvPicPr>
          <p:cNvPr id="16389" name="Picture 7" descr="D:\Все с диска С\Картинки\[Оригиналы]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4121150"/>
            <a:ext cx="260508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D:\Все с диска С\Картинки\[Оригиналы]\Изображение 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6813" y="4073525"/>
            <a:ext cx="2133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D:\Все с диска С\Картинки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9400" y="865188"/>
            <a:ext cx="2286000" cy="294481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6392" name="Picture 13" descr="D:\ШКОЛА\Выставка ДПТ 2011г май\IMG_14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950" y="708025"/>
            <a:ext cx="2403475" cy="3101975"/>
          </a:xfrm>
          <a:prstGeom prst="rect">
            <a:avLst/>
          </a:prstGeom>
          <a:noFill/>
          <a:ln w="9525">
            <a:solidFill>
              <a:srgbClr val="ADD6FF"/>
            </a:solidFill>
            <a:miter lim="800000"/>
            <a:headEnd/>
            <a:tailEnd/>
          </a:ln>
        </p:spPr>
      </p:pic>
      <p:pic>
        <p:nvPicPr>
          <p:cNvPr id="16393" name="Picture 14" descr="D:\ШКОЛА\Выставки, конкурсы,конферен. курсы\Школьная выставка\IMG_33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962400"/>
            <a:ext cx="2957513" cy="2536825"/>
          </a:xfrm>
          <a:prstGeom prst="rect">
            <a:avLst/>
          </a:prstGeom>
          <a:noFill/>
          <a:ln w="9525">
            <a:solidFill>
              <a:srgbClr val="0A85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2784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576263" y="3246438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2" descr="D:\ШКОЛА\Выставка ДПТ 2011г май\IMG_1464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3432175" y="457200"/>
            <a:ext cx="51816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C:\Documents and Settings\Труд 115\Рабочий стол\Изображение 043.jpg"/>
          <p:cNvPicPr>
            <a:picLocks noChangeAspect="1" noChangeArrowheads="1"/>
          </p:cNvPicPr>
          <p:nvPr/>
        </p:nvPicPr>
        <p:blipFill>
          <a:blip r:embed="rId4">
            <a:lum bright="8000" contrast="16000"/>
          </a:blip>
          <a:srcRect/>
          <a:stretch>
            <a:fillRect/>
          </a:stretch>
        </p:blipFill>
        <p:spPr bwMode="auto">
          <a:xfrm>
            <a:off x="533400" y="457200"/>
            <a:ext cx="25574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C:\Documents and Settings\Труд 115\Рабочий стол\Изображение 041.jpg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3432175" y="3983038"/>
            <a:ext cx="26638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27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2688" y="4224338"/>
            <a:ext cx="22907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981200"/>
            <a:ext cx="8610600" cy="4217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</a:rPr>
              <a:t>Задачи: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dirty="0" smtClean="0">
                <a:effectLst/>
              </a:rPr>
              <a:t>сформировать представления об историческом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    развитии ковроткачества Зауралья;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dirty="0" smtClean="0">
                <a:effectLst/>
              </a:rPr>
              <a:t>формировать способности обучающихся к самосовершенствованию и саморазвитию путем  представления различных способов работы в технике ковровой вышивки;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dirty="0" smtClean="0">
                <a:effectLst/>
              </a:rPr>
              <a:t>формировать умения учебного сотрудничества;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dirty="0" smtClean="0">
                <a:effectLst/>
              </a:rPr>
              <a:t>создать условия для самостоятельного успешного    усвоения обучающимися знаний, умений, компетенций, способов деятельности обучающихся.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584325" y="86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3366"/>
              </a:solidFill>
              <a:latin typeface="Agency FB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90513"/>
            <a:ext cx="8839200" cy="1495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sz="2400" b="1" kern="0" dirty="0">
                <a:solidFill>
                  <a:srgbClr val="003366"/>
                </a:solidFill>
                <a:cs typeface="Arial" charset="0"/>
              </a:rPr>
              <a:t>  ЦЕЛЬ: </a:t>
            </a:r>
          </a:p>
          <a:p>
            <a:pPr marL="342900" indent="-342900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400" kern="0" dirty="0">
                <a:solidFill>
                  <a:srgbClr val="003366"/>
                </a:solidFill>
                <a:cs typeface="Arial" charset="0"/>
              </a:rPr>
              <a:t>      обучение технологии «Вышивки в ковровой технике»,</a:t>
            </a:r>
          </a:p>
          <a:p>
            <a:pPr marL="342900" indent="-342900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400" kern="0" dirty="0">
                <a:solidFill>
                  <a:srgbClr val="003366"/>
                </a:solidFill>
                <a:cs typeface="Arial" charset="0"/>
              </a:rPr>
              <a:t>      развитие самостоятельной творческой трудовой  </a:t>
            </a:r>
          </a:p>
          <a:p>
            <a:pPr marL="342900" indent="-342900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400" kern="0" dirty="0">
                <a:solidFill>
                  <a:srgbClr val="003366"/>
                </a:solidFill>
                <a:cs typeface="Arial" charset="0"/>
              </a:rPr>
              <a:t>      деятельности.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7" grpId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Преобразовать слова.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их объединяет?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2089150" y="3922713"/>
            <a:ext cx="2436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solidFill>
                  <a:srgbClr val="003366"/>
                </a:solidFill>
                <a:cs typeface="Arial" charset="0"/>
              </a:rPr>
              <a:t>етнхлогояи</a:t>
            </a:r>
            <a:r>
              <a:rPr lang="ru-RU">
                <a:solidFill>
                  <a:srgbClr val="003366"/>
                </a:solidFill>
                <a:cs typeface="Arial" charset="0"/>
              </a:rPr>
              <a:t> 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089150" y="2087563"/>
            <a:ext cx="1358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solidFill>
                  <a:srgbClr val="003366"/>
                </a:solidFill>
                <a:cs typeface="Arial" charset="0"/>
              </a:rPr>
              <a:t>арпжя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2089150" y="2703513"/>
            <a:ext cx="207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solidFill>
                  <a:srgbClr val="003366"/>
                </a:solidFill>
                <a:cs typeface="Arial" charset="0"/>
              </a:rPr>
              <a:t>нерпеидя</a:t>
            </a: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2089150" y="3349625"/>
            <a:ext cx="216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solidFill>
                  <a:srgbClr val="003366"/>
                </a:solidFill>
                <a:cs typeface="Arial" charset="0"/>
              </a:rPr>
              <a:t>сектвтчао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87875" y="2057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>
                <a:solidFill>
                  <a:srgbClr val="003366"/>
                </a:solidFill>
                <a:cs typeface="Arial" charset="0"/>
              </a:rPr>
              <a:t>пряжа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65650" y="26797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>
                <a:cs typeface="Arial" charset="0"/>
              </a:rPr>
              <a:t>прядение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2163" y="3287713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>
                <a:solidFill>
                  <a:srgbClr val="003366"/>
                </a:solidFill>
                <a:cs typeface="Arial" charset="0"/>
              </a:rPr>
              <a:t>ткачество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8350" y="38608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>
                <a:solidFill>
                  <a:srgbClr val="003366"/>
                </a:solidFill>
                <a:cs typeface="Arial" charset="0"/>
              </a:rPr>
              <a:t>технология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5486400"/>
            <a:ext cx="9144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ru-RU" sz="3200" dirty="0" smtClean="0">
                <a:solidFill>
                  <a:srgbClr val="003366"/>
                </a:solidFill>
                <a:cs typeface="Arial" charset="0"/>
              </a:rPr>
              <a:t>процесс</a:t>
            </a:r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 изготовления ковра</a:t>
            </a:r>
            <a:endParaRPr lang="ru-RU" sz="3200" dirty="0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398463"/>
            <a:ext cx="4038600" cy="2921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effectLst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 smtClean="0">
                <a:effectLst/>
              </a:rPr>
              <a:t>КОВРИК</a:t>
            </a:r>
            <a:r>
              <a:rPr lang="ru-RU" sz="1800" smtClean="0">
                <a:effectLst/>
              </a:rPr>
              <a:t> – </a:t>
            </a:r>
            <a:r>
              <a:rPr lang="ru-RU" sz="1600" smtClean="0">
                <a:effectLst/>
              </a:rPr>
              <a:t>ЛУЧШИЙ ВЫБОР ДЛЯ ТЕХ,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>
                <a:effectLst/>
              </a:rPr>
              <a:t>КТО В СТРЕМЛЕНИЕ СОЗДАТЬ УЮТ И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>
                <a:effectLst/>
              </a:rPr>
              <a:t>КРАСОТУ В ДОМЕ СЛЕДУЕТ ЛУЧШИМ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>
                <a:effectLst/>
              </a:rPr>
              <a:t>ТРАДИЦИЯМ В ОФОРМЛЕНИЕ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>
                <a:effectLst/>
              </a:rPr>
              <a:t>ИНТЕРЬЕРА.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smtClean="0">
                <a:effectLst/>
              </a:rPr>
              <a:t>О</a:t>
            </a:r>
            <a:r>
              <a:rPr lang="ru-RU" sz="1600" smtClean="0">
                <a:effectLst/>
              </a:rPr>
              <a:t>КРУЖИТЕ СЕБЯ И СВОИХ БЛИЗКИХ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>
                <a:effectLst/>
              </a:rPr>
              <a:t>КОМФОРТОМ И УЮТОМ.</a:t>
            </a:r>
            <a:endParaRPr lang="ru-RU" sz="1800" smtClean="0">
              <a:effectLst/>
            </a:endParaRPr>
          </a:p>
        </p:txBody>
      </p:sp>
      <p:sp>
        <p:nvSpPr>
          <p:cNvPr id="31746" name="Picture 4"/>
          <p:cNvSpPr>
            <a:spLocks noChangeAspect="1" noChangeArrowheads="1"/>
          </p:cNvSpPr>
          <p:nvPr/>
        </p:nvSpPr>
        <p:spPr bwMode="auto">
          <a:xfrm>
            <a:off x="6400800" y="3563938"/>
            <a:ext cx="24558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1747" name="Picture 5"/>
          <p:cNvSpPr>
            <a:spLocks noChangeAspect="1" noChangeArrowheads="1"/>
          </p:cNvSpPr>
          <p:nvPr/>
        </p:nvSpPr>
        <p:spPr bwMode="auto">
          <a:xfrm>
            <a:off x="876300" y="2274888"/>
            <a:ext cx="28543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pic>
        <p:nvPicPr>
          <p:cNvPr id="6149" name="Picture 9" descr="I:\Ковровая вышивка\Васильева О.Б. Ковр.вышивка\сканирование0002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38" y="3843338"/>
            <a:ext cx="25114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I:\Ковровая вышивка\Васильева О.Б. Ковр.вышивка\сканирование0001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419100"/>
            <a:ext cx="37719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ворсовый ковр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63938"/>
            <a:ext cx="3725863" cy="2901950"/>
          </a:xfrm>
          <a:prstGeom prst="rect">
            <a:avLst/>
          </a:prstGeom>
          <a:solidFill>
            <a:srgbClr val="ADD6FF"/>
          </a:solidFill>
          <a:ln w="9525">
            <a:solidFill>
              <a:srgbClr val="5CAD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75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75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Пушистые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коврики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1066800"/>
            <a:ext cx="29527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038" y="4010025"/>
            <a:ext cx="32400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0" y="1066800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288" y="3752850"/>
            <a:ext cx="26987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История</a:t>
            </a:r>
            <a:r>
              <a:rPr lang="ru-RU" sz="36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40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ковроткачества Зауралья</a:t>
            </a:r>
            <a:endParaRPr lang="ru-RU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58913"/>
            <a:ext cx="9144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Гобелены, ковры – очень древние предметы искусства.</a:t>
            </a:r>
          </a:p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Изготовленные вручную, они имели огромную ценность.</a:t>
            </a:r>
          </a:p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 Время изготовления ценного ковра исчислялись  годами, </a:t>
            </a:r>
          </a:p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а качество его проверялось поколениями.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475038"/>
            <a:ext cx="9144000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Если в Европе ковер использовали для украшения </a:t>
            </a:r>
          </a:p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и  утепления жилища, то на востоке к нему всегда было</a:t>
            </a:r>
          </a:p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особое отношение. Это и само жилище и его обстановка. </a:t>
            </a:r>
          </a:p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Особенно ценные ковры выкладывали перед     </a:t>
            </a:r>
          </a:p>
          <a:p>
            <a:pPr marL="342900" indent="-342900" algn="ctr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ru-RU" sz="2500" kern="0" dirty="0">
                <a:solidFill>
                  <a:srgbClr val="003366"/>
                </a:solidFill>
                <a:cs typeface="Arial" charset="0"/>
              </a:rPr>
              <a:t>  почетными гостями.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I:\выш. и ковроткач. Зауралья\стол 017.bmp"/>
          <p:cNvPicPr>
            <a:picLocks noChangeAspect="1" noChangeArrowheads="1"/>
          </p:cNvPicPr>
          <p:nvPr/>
        </p:nvPicPr>
        <p:blipFill>
          <a:blip r:embed="rId2"/>
          <a:srcRect l="19046" t="39290" r="52042" b="32990"/>
          <a:stretch>
            <a:fillRect/>
          </a:stretch>
        </p:blipFill>
        <p:spPr bwMode="auto">
          <a:xfrm>
            <a:off x="273050" y="1752600"/>
            <a:ext cx="261461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I:\выш. и ковроткач. Зауралья\стол 017.bmp"/>
          <p:cNvPicPr>
            <a:picLocks noChangeAspect="1" noChangeArrowheads="1"/>
          </p:cNvPicPr>
          <p:nvPr/>
        </p:nvPicPr>
        <p:blipFill>
          <a:blip r:embed="rId2"/>
          <a:srcRect l="49883" t="40321" r="21567" b="32990"/>
          <a:stretch>
            <a:fillRect/>
          </a:stretch>
        </p:blipFill>
        <p:spPr bwMode="auto">
          <a:xfrm>
            <a:off x="3063875" y="1752600"/>
            <a:ext cx="2678113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I:\выш. и ковроткач. Зауралья\стол 01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810000"/>
            <a:ext cx="28495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I:\выш. и ковроткач. Зауралья\стол 018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219200"/>
            <a:ext cx="28051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Зауральские ковры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55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ИНСТРУМЕНТЫ ДЛЯ ВЫПОЛНЕНИЯ РАБОТ</a:t>
            </a:r>
          </a:p>
        </p:txBody>
      </p:sp>
      <p:pic>
        <p:nvPicPr>
          <p:cNvPr id="167941" name="Picture 5" descr="IMG_27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2636838"/>
            <a:ext cx="5295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3886200" y="1143000"/>
            <a:ext cx="286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3366"/>
                </a:solidFill>
                <a:cs typeface="Arial" charset="0"/>
              </a:rPr>
              <a:t>КРЮЧОК ДЛЯ ВЯЗАНИЯ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4191000" y="1600200"/>
            <a:ext cx="403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3366"/>
                </a:solidFill>
                <a:cs typeface="Arial" charset="0"/>
              </a:rPr>
              <a:t>КРЮЧОК ДЛЯ ПОДНЯТИЯ ПЕТЕЛЬ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4648200" y="20574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3366"/>
                </a:solidFill>
                <a:cs typeface="Arial" charset="0"/>
              </a:rPr>
              <a:t>НОЖНИЦЫ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/>
      <p:bldP spid="167946" grpId="0"/>
      <p:bldP spid="1679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2895600" cy="687388"/>
          </a:xfrm>
          <a:noFill/>
        </p:spPr>
        <p:txBody>
          <a:bodyPr/>
          <a:lstStyle/>
          <a:p>
            <a:pPr eaLnBrk="1" hangingPunct="1"/>
            <a:r>
              <a:rPr lang="ru-RU" sz="2000" b="1" smtClean="0">
                <a:effectLst/>
              </a:rPr>
              <a:t>Ткань для основы</a:t>
            </a:r>
          </a:p>
        </p:txBody>
      </p:sp>
      <p:pic>
        <p:nvPicPr>
          <p:cNvPr id="169988" name="Picture 4" descr="IMG_2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5" descr="IMG_27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91000"/>
            <a:ext cx="24257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6" descr="IMG_27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2425" y="4249738"/>
            <a:ext cx="22669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2" name="Picture 8" descr="IMG_27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2188" y="1552575"/>
            <a:ext cx="34337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609600" y="15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3366"/>
              </a:solidFill>
              <a:latin typeface="Agency FB"/>
              <a:cs typeface="Arial" charset="0"/>
            </a:endParaRP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МАТЕРИАЛЫ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019800" y="990600"/>
            <a:ext cx="998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Agency FB"/>
                <a:cs typeface="Arial" charset="0"/>
              </a:rPr>
              <a:t>Пряжа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5486400" y="6019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+mj-lt"/>
                <a:cs typeface="Arial" charset="0"/>
              </a:rPr>
              <a:t>Заготовка пряжи</a:t>
            </a:r>
          </a:p>
        </p:txBody>
      </p: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6375" y="4283075"/>
            <a:ext cx="21780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95" grpId="0"/>
      <p:bldP spid="16999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Agency FB"/>
        <a:ea typeface=""/>
        <a:cs typeface=""/>
      </a:majorFont>
      <a:minorFont>
        <a:latin typeface="Agency FB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233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Arial</vt:lpstr>
      <vt:lpstr>Calibri</vt:lpstr>
      <vt:lpstr>Agency FB</vt:lpstr>
      <vt:lpstr>Wingdings</vt:lpstr>
      <vt:lpstr>Тема Office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Вышивка в ковровой технике </vt:lpstr>
      <vt:lpstr>Слайд 2</vt:lpstr>
      <vt:lpstr>Преобразовать слова.  Что их объединяет?</vt:lpstr>
      <vt:lpstr>Слайд 4</vt:lpstr>
      <vt:lpstr>Пушистые коврики</vt:lpstr>
      <vt:lpstr>Слайд 6</vt:lpstr>
      <vt:lpstr>Слайд 7</vt:lpstr>
      <vt:lpstr> </vt:lpstr>
      <vt:lpstr>Ткань для основы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в ковровой технике </dc:title>
  <dc:creator>111</dc:creator>
  <cp:lastModifiedBy>ольга</cp:lastModifiedBy>
  <cp:revision>9</cp:revision>
  <dcterms:created xsi:type="dcterms:W3CDTF">2011-12-30T02:40:54Z</dcterms:created>
  <dcterms:modified xsi:type="dcterms:W3CDTF">2012-01-26T07:47:03Z</dcterms:modified>
</cp:coreProperties>
</file>