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8" r:id="rId14"/>
    <p:sldId id="269" r:id="rId15"/>
    <p:sldId id="271" r:id="rId16"/>
    <p:sldId id="272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9" autoAdjust="0"/>
    <p:restoredTop sz="94709" autoAdjust="0"/>
  </p:normalViewPr>
  <p:slideViewPr>
    <p:cSldViewPr>
      <p:cViewPr>
        <p:scale>
          <a:sx n="50" d="100"/>
          <a:sy n="50" d="100"/>
        </p:scale>
        <p:origin x="-108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26184-6A1D-4832-B372-581E64C79FD1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CFD95-DA59-43EF-9F33-72CC07275E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26184-6A1D-4832-B372-581E64C79FD1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CFD95-DA59-43EF-9F33-72CC07275E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26184-6A1D-4832-B372-581E64C79FD1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CFD95-DA59-43EF-9F33-72CC07275E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26184-6A1D-4832-B372-581E64C79FD1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CFD95-DA59-43EF-9F33-72CC07275E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26184-6A1D-4832-B372-581E64C79FD1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CFD95-DA59-43EF-9F33-72CC07275E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26184-6A1D-4832-B372-581E64C79FD1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CFD95-DA59-43EF-9F33-72CC07275E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26184-6A1D-4832-B372-581E64C79FD1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CFD95-DA59-43EF-9F33-72CC07275E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26184-6A1D-4832-B372-581E64C79FD1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CFD95-DA59-43EF-9F33-72CC07275E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26184-6A1D-4832-B372-581E64C79FD1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CFD95-DA59-43EF-9F33-72CC07275E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26184-6A1D-4832-B372-581E64C79FD1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CFD95-DA59-43EF-9F33-72CC07275E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26184-6A1D-4832-B372-581E64C79FD1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CFD95-DA59-43EF-9F33-72CC07275E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F726184-6A1D-4832-B372-581E64C79FD1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4CFD95-DA59-43EF-9F33-72CC07275E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34902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Тест.</a:t>
            </a:r>
            <a:br>
              <a:rPr lang="ru-RU" dirty="0" smtClean="0"/>
            </a:br>
            <a:r>
              <a:rPr lang="ru-RU" i="1" dirty="0" smtClean="0"/>
              <a:t>Знаменитые земляки Владимирской области.</a:t>
            </a:r>
            <a:endParaRPr lang="ru-RU" i="1" dirty="0"/>
          </a:p>
        </p:txBody>
      </p:sp>
      <p:sp>
        <p:nvSpPr>
          <p:cNvPr id="10" name="Управляющая кнопка: настраиваемая 9">
            <a:hlinkClick r:id="" action="ppaction://hlinkshowjump?jump=endshow" highlightClick="1"/>
          </p:cNvPr>
          <p:cNvSpPr/>
          <p:nvPr/>
        </p:nvSpPr>
        <p:spPr>
          <a:xfrm>
            <a:off x="5508104" y="5445224"/>
            <a:ext cx="2736304" cy="864096"/>
          </a:xfrm>
          <a:prstGeom prst="actionButtonBlank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accent5"/>
                </a:solidFill>
              </a:rPr>
              <a:t>Выход</a:t>
            </a:r>
            <a:endParaRPr lang="ru-RU" sz="3600" b="1" i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411413" y="1412875"/>
            <a:ext cx="4321175" cy="771525"/>
          </a:xfrm>
          <a:prstGeom prst="rect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latin typeface="Arial" charset="0"/>
              </a:rPr>
              <a:t>Неправильно!</a:t>
            </a:r>
            <a:endParaRPr lang="ru-RU" sz="1800">
              <a:latin typeface="Arial" charset="0"/>
            </a:endParaRPr>
          </a:p>
        </p:txBody>
      </p:sp>
      <p:sp>
        <p:nvSpPr>
          <p:cNvPr id="2867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4292600"/>
            <a:ext cx="3743325" cy="1223963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Вернуться к вопросу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2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20000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1042988" y="404812"/>
            <a:ext cx="7705476" cy="1569660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 smtClean="0"/>
              <a:t>4. Второй человек в Российской империи 18в., реформатор </a:t>
            </a:r>
            <a:r>
              <a:rPr lang="ru-RU" sz="3200" dirty="0"/>
              <a:t>экономики </a:t>
            </a:r>
            <a:r>
              <a:rPr lang="ru-RU" sz="3200" dirty="0" smtClean="0"/>
              <a:t>России, </a:t>
            </a:r>
            <a:r>
              <a:rPr lang="ru-RU" sz="3200" dirty="0"/>
              <a:t>юриспруденции, военного </a:t>
            </a:r>
            <a:r>
              <a:rPr lang="ru-RU" sz="3200" dirty="0" smtClean="0"/>
              <a:t>дела</a:t>
            </a:r>
            <a:r>
              <a:rPr lang="ru-RU" sz="3200" dirty="0"/>
              <a:t>?</a:t>
            </a:r>
            <a:endParaRPr lang="ru-RU" sz="3200" b="1" dirty="0">
              <a:latin typeface="Arial" charset="0"/>
            </a:endParaRPr>
          </a:p>
        </p:txBody>
      </p:sp>
      <p:sp>
        <p:nvSpPr>
          <p:cNvPr id="29699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71800" y="2708920"/>
            <a:ext cx="3743325" cy="1223963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Arial" charset="0"/>
              </a:rPr>
              <a:t>Д.И. Виноградов</a:t>
            </a:r>
            <a:endParaRPr lang="ru-RU" b="1" dirty="0">
              <a:latin typeface="Arial" charset="0"/>
            </a:endParaRPr>
          </a:p>
        </p:txBody>
      </p:sp>
      <p:sp>
        <p:nvSpPr>
          <p:cNvPr id="2970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43608" y="4365104"/>
            <a:ext cx="3743325" cy="1223962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Arial" charset="0"/>
              </a:rPr>
              <a:t>И.С.Куликов</a:t>
            </a:r>
            <a:endParaRPr lang="ru-RU" b="1" dirty="0">
              <a:latin typeface="Arial" charset="0"/>
            </a:endParaRPr>
          </a:p>
        </p:txBody>
      </p:sp>
      <p:sp>
        <p:nvSpPr>
          <p:cNvPr id="2970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48064" y="4365104"/>
            <a:ext cx="3743325" cy="1223962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Arial" charset="0"/>
              </a:rPr>
              <a:t>М.М. Сперанский </a:t>
            </a:r>
            <a:endParaRPr lang="ru-RU" b="1" dirty="0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411413" y="1412875"/>
            <a:ext cx="4321175" cy="71120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latin typeface="Arial" charset="0"/>
              </a:rPr>
              <a:t>Правильно!</a:t>
            </a:r>
          </a:p>
        </p:txBody>
      </p:sp>
      <p:sp>
        <p:nvSpPr>
          <p:cNvPr id="2765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4292600"/>
            <a:ext cx="3743325" cy="1223963"/>
          </a:xfrm>
          <a:prstGeom prst="actionButtonBlank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Следующий вопрос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5600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600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411413" y="1412875"/>
            <a:ext cx="4321175" cy="771525"/>
          </a:xfrm>
          <a:prstGeom prst="rect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latin typeface="Arial" charset="0"/>
              </a:rPr>
              <a:t>Неправильно!</a:t>
            </a:r>
            <a:endParaRPr lang="ru-RU" sz="1800">
              <a:latin typeface="Arial" charset="0"/>
            </a:endParaRPr>
          </a:p>
        </p:txBody>
      </p:sp>
      <p:sp>
        <p:nvSpPr>
          <p:cNvPr id="3174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4292600"/>
            <a:ext cx="3743325" cy="1223963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Вернуться к вопросу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2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20000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259632" y="260648"/>
            <a:ext cx="6985000" cy="1077218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ru-RU" sz="3200" dirty="0" smtClean="0"/>
              <a:t>5.Академик живописи, участвовавший в росписи Ярославского вокзала?</a:t>
            </a:r>
            <a:endParaRPr lang="ru-RU" sz="3200" dirty="0"/>
          </a:p>
        </p:txBody>
      </p:sp>
      <p:sp>
        <p:nvSpPr>
          <p:cNvPr id="2662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3848" y="2348880"/>
            <a:ext cx="3743325" cy="1223963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Arial" charset="0"/>
              </a:rPr>
              <a:t>Д.И. Виноградов</a:t>
            </a:r>
            <a:endParaRPr lang="ru-RU" b="1" dirty="0">
              <a:latin typeface="Arial" charset="0"/>
            </a:endParaRPr>
          </a:p>
        </p:txBody>
      </p:sp>
      <p:sp>
        <p:nvSpPr>
          <p:cNvPr id="2662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43608" y="4077072"/>
            <a:ext cx="3743325" cy="1223962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Arial" charset="0"/>
              </a:rPr>
              <a:t>М.М. Сперанский</a:t>
            </a:r>
            <a:endParaRPr lang="ru-RU" b="1" dirty="0">
              <a:latin typeface="Arial" charset="0"/>
            </a:endParaRPr>
          </a:p>
        </p:txBody>
      </p:sp>
      <p:sp>
        <p:nvSpPr>
          <p:cNvPr id="2662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76056" y="4077072"/>
            <a:ext cx="3743325" cy="1223962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Arial" charset="0"/>
              </a:rPr>
              <a:t>И.С. Куликов</a:t>
            </a:r>
            <a:endParaRPr lang="ru-RU" b="1" dirty="0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411413" y="1412875"/>
            <a:ext cx="4321175" cy="71120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latin typeface="Arial" charset="0"/>
              </a:rPr>
              <a:t>Правильно!</a:t>
            </a:r>
          </a:p>
        </p:txBody>
      </p:sp>
      <p:sp>
        <p:nvSpPr>
          <p:cNvPr id="4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4292600"/>
            <a:ext cx="3743325" cy="1223963"/>
          </a:xfrm>
          <a:prstGeom prst="actionButtonBlank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Следующий вопрос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5600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600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411413" y="1412875"/>
            <a:ext cx="4321175" cy="771525"/>
          </a:xfrm>
          <a:prstGeom prst="rect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latin typeface="Arial" charset="0"/>
              </a:rPr>
              <a:t>Неправильно!</a:t>
            </a:r>
            <a:endParaRPr lang="ru-RU" sz="1800">
              <a:latin typeface="Arial" charset="0"/>
            </a:endParaRPr>
          </a:p>
        </p:txBody>
      </p:sp>
      <p:sp>
        <p:nvSpPr>
          <p:cNvPr id="3174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4292600"/>
            <a:ext cx="3743325" cy="1223963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Arial" charset="0"/>
              </a:rPr>
              <a:t>Вернуться к вопросу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2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20000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259632" y="260648"/>
            <a:ext cx="6985000" cy="1077218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ru-RU" sz="3200" dirty="0" smtClean="0"/>
              <a:t>Олимпийский чемпион по гимнастике, почетный гражданин г.Владимира</a:t>
            </a:r>
            <a:endParaRPr lang="ru-RU" sz="3200" dirty="0"/>
          </a:p>
        </p:txBody>
      </p:sp>
      <p:sp>
        <p:nvSpPr>
          <p:cNvPr id="2662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3848" y="2348880"/>
            <a:ext cx="3743325" cy="1223963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Arial" charset="0"/>
              </a:rPr>
              <a:t>А.А. Прокуроров</a:t>
            </a:r>
            <a:endParaRPr lang="ru-RU" b="1" dirty="0">
              <a:latin typeface="Arial" charset="0"/>
            </a:endParaRPr>
          </a:p>
        </p:txBody>
      </p:sp>
      <p:sp>
        <p:nvSpPr>
          <p:cNvPr id="2662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43608" y="4077072"/>
            <a:ext cx="3743325" cy="1223962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Arial" charset="0"/>
              </a:rPr>
              <a:t>Н.Е. Андрианов</a:t>
            </a:r>
            <a:endParaRPr lang="ru-RU" b="1" dirty="0">
              <a:latin typeface="Arial" charset="0"/>
            </a:endParaRPr>
          </a:p>
        </p:txBody>
      </p:sp>
      <p:sp>
        <p:nvSpPr>
          <p:cNvPr id="26629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76056" y="4077072"/>
            <a:ext cx="3743325" cy="1223962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Arial" charset="0"/>
              </a:rPr>
              <a:t>И.С. Резчикова</a:t>
            </a:r>
            <a:endParaRPr lang="ru-RU" b="1" dirty="0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411413" y="1412875"/>
            <a:ext cx="4321175" cy="71120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latin typeface="Arial" charset="0"/>
              </a:rPr>
              <a:t>Правильно!</a:t>
            </a:r>
          </a:p>
        </p:txBody>
      </p:sp>
      <p:sp>
        <p:nvSpPr>
          <p:cNvPr id="3072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4292600"/>
            <a:ext cx="3743325" cy="1223963"/>
          </a:xfrm>
          <a:prstGeom prst="actionButtonBlank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Arial" charset="0"/>
              </a:rPr>
              <a:t>Пройти тест заново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5600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600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411413" y="1412875"/>
            <a:ext cx="4321175" cy="771525"/>
          </a:xfrm>
          <a:prstGeom prst="rect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latin typeface="Arial" charset="0"/>
              </a:rPr>
              <a:t>Неправильно!</a:t>
            </a:r>
            <a:endParaRPr lang="ru-RU" sz="1800">
              <a:latin typeface="Arial" charset="0"/>
            </a:endParaRPr>
          </a:p>
        </p:txBody>
      </p:sp>
      <p:sp>
        <p:nvSpPr>
          <p:cNvPr id="3174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4292600"/>
            <a:ext cx="3743325" cy="1223963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Arial" charset="0"/>
              </a:rPr>
              <a:t>Вернуться к вопросу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2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20000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331640" y="332656"/>
            <a:ext cx="6624735" cy="1569660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3200" dirty="0" smtClean="0"/>
              <a:t>1.В </a:t>
            </a:r>
            <a:r>
              <a:rPr lang="ru-RU" sz="3200" dirty="0"/>
              <a:t>каком городе проходит фестиваль песенника </a:t>
            </a:r>
            <a:endParaRPr lang="ru-RU" sz="3200" dirty="0" smtClean="0"/>
          </a:p>
          <a:p>
            <a:pPr lvl="0" algn="ctr"/>
            <a:r>
              <a:rPr lang="ru-RU" sz="3200" dirty="0" smtClean="0"/>
              <a:t>А.Д. Фатьянова</a:t>
            </a:r>
            <a:r>
              <a:rPr lang="ru-RU" sz="3200" dirty="0"/>
              <a:t>? </a:t>
            </a:r>
          </a:p>
        </p:txBody>
      </p:sp>
      <p:sp>
        <p:nvSpPr>
          <p:cNvPr id="2048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27784" y="2132856"/>
            <a:ext cx="3743325" cy="1223963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Arial" charset="0"/>
              </a:rPr>
              <a:t>г. Владимир</a:t>
            </a:r>
            <a:endParaRPr lang="ru-RU" b="1" dirty="0">
              <a:latin typeface="Arial" charset="0"/>
            </a:endParaRPr>
          </a:p>
        </p:txBody>
      </p:sp>
      <p:sp>
        <p:nvSpPr>
          <p:cNvPr id="2048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1600" y="4005064"/>
            <a:ext cx="3741738" cy="1223962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Arial" charset="0"/>
              </a:rPr>
              <a:t>г. Вязники</a:t>
            </a:r>
            <a:endParaRPr lang="ru-RU" b="1" dirty="0">
              <a:latin typeface="Arial" charset="0"/>
            </a:endParaRPr>
          </a:p>
        </p:txBody>
      </p:sp>
      <p:sp>
        <p:nvSpPr>
          <p:cNvPr id="2048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76056" y="4005064"/>
            <a:ext cx="3744912" cy="1223962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Arial" charset="0"/>
              </a:rPr>
              <a:t>г. Меленки</a:t>
            </a:r>
            <a:endParaRPr lang="ru-RU" b="1" dirty="0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411413" y="1412875"/>
            <a:ext cx="4321175" cy="71120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latin typeface="Arial" charset="0"/>
              </a:rPr>
              <a:t>Правильно!</a:t>
            </a:r>
          </a:p>
        </p:txBody>
      </p:sp>
      <p:sp>
        <p:nvSpPr>
          <p:cNvPr id="2150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4292600"/>
            <a:ext cx="3743325" cy="1223963"/>
          </a:xfrm>
          <a:prstGeom prst="actionButtonBlank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Arial" charset="0"/>
              </a:rPr>
              <a:t>Следующий вопрос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5600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600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411413" y="1412875"/>
            <a:ext cx="4321175" cy="711200"/>
          </a:xfrm>
          <a:prstGeom prst="rect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latin typeface="Arial" charset="0"/>
              </a:rPr>
              <a:t>Неправильно!</a:t>
            </a:r>
            <a:endParaRPr lang="ru-RU" sz="4000">
              <a:latin typeface="Arial" charset="0"/>
            </a:endParaRPr>
          </a:p>
        </p:txBody>
      </p:sp>
      <p:sp>
        <p:nvSpPr>
          <p:cNvPr id="2253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4292600"/>
            <a:ext cx="3743325" cy="1223963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Вернуться к вопросу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2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20000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475656" y="476672"/>
            <a:ext cx="6985000" cy="1077218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ru-RU" sz="3200" dirty="0" smtClean="0"/>
              <a:t>2.Какому </a:t>
            </a:r>
            <a:r>
              <a:rPr lang="ru-RU" sz="3200" dirty="0"/>
              <a:t>космонавту в </a:t>
            </a:r>
            <a:r>
              <a:rPr lang="ru-RU" sz="3200" dirty="0" smtClean="0"/>
              <a:t>городе Вязники установлен </a:t>
            </a:r>
            <a:r>
              <a:rPr lang="ru-RU" sz="3200" dirty="0"/>
              <a:t>памятник? </a:t>
            </a:r>
          </a:p>
        </p:txBody>
      </p:sp>
      <p:sp>
        <p:nvSpPr>
          <p:cNvPr id="2355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99792" y="2276872"/>
            <a:ext cx="3743325" cy="1223963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Arial" charset="0"/>
              </a:rPr>
              <a:t>Ю.А. Гагарин</a:t>
            </a:r>
            <a:endParaRPr lang="ru-RU" b="1" dirty="0">
              <a:latin typeface="Arial" charset="0"/>
            </a:endParaRPr>
          </a:p>
        </p:txBody>
      </p:sp>
      <p:sp>
        <p:nvSpPr>
          <p:cNvPr id="2355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15616" y="4149080"/>
            <a:ext cx="3743325" cy="1223962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Arial" charset="0"/>
              </a:rPr>
              <a:t>А.А. Леонов</a:t>
            </a:r>
            <a:endParaRPr lang="ru-RU" b="1" dirty="0">
              <a:latin typeface="Arial" charset="0"/>
            </a:endParaRPr>
          </a:p>
        </p:txBody>
      </p:sp>
      <p:sp>
        <p:nvSpPr>
          <p:cNvPr id="23557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48064" y="4149080"/>
            <a:ext cx="3743325" cy="1223962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err="1" smtClean="0">
                <a:latin typeface="Arial" charset="0"/>
              </a:rPr>
              <a:t>В.Н.Кубасов</a:t>
            </a:r>
            <a:endParaRPr lang="ru-RU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411413" y="1412875"/>
            <a:ext cx="4321175" cy="71120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latin typeface="Arial" charset="0"/>
              </a:rPr>
              <a:t>Правильно!</a:t>
            </a:r>
          </a:p>
        </p:txBody>
      </p:sp>
      <p:sp>
        <p:nvSpPr>
          <p:cNvPr id="2457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4292600"/>
            <a:ext cx="3743325" cy="1223963"/>
          </a:xfrm>
          <a:prstGeom prst="actionButtonBlank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Следующий вопрос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5600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600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411413" y="1412875"/>
            <a:ext cx="4321175" cy="771525"/>
          </a:xfrm>
          <a:prstGeom prst="rect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latin typeface="Arial" charset="0"/>
              </a:rPr>
              <a:t>Неправильно!</a:t>
            </a:r>
            <a:endParaRPr lang="ru-RU" sz="1800">
              <a:latin typeface="Arial" charset="0"/>
            </a:endParaRPr>
          </a:p>
        </p:txBody>
      </p:sp>
      <p:sp>
        <p:nvSpPr>
          <p:cNvPr id="2560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4292600"/>
            <a:ext cx="3743325" cy="1223963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Вернуться к вопросу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2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20000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403648" y="260648"/>
            <a:ext cx="6985000" cy="1077218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ru-RU" sz="3200" dirty="0" smtClean="0"/>
              <a:t>3. Русский ученый, создатель </a:t>
            </a:r>
            <a:r>
              <a:rPr lang="ru-RU" sz="3200" dirty="0"/>
              <a:t>российского </a:t>
            </a:r>
            <a:r>
              <a:rPr lang="ru-RU" sz="3200" dirty="0" smtClean="0"/>
              <a:t>фарфора? </a:t>
            </a:r>
            <a:endParaRPr lang="ru-RU" sz="3200" dirty="0"/>
          </a:p>
        </p:txBody>
      </p:sp>
      <p:sp>
        <p:nvSpPr>
          <p:cNvPr id="2662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27784" y="2492896"/>
            <a:ext cx="3743325" cy="1223963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Arial" charset="0"/>
              </a:rPr>
              <a:t>Д.И. Виноградов</a:t>
            </a:r>
            <a:endParaRPr lang="ru-RU" b="1" dirty="0">
              <a:latin typeface="Arial" charset="0"/>
            </a:endParaRPr>
          </a:p>
        </p:txBody>
      </p:sp>
      <p:sp>
        <p:nvSpPr>
          <p:cNvPr id="2662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43608" y="4509120"/>
            <a:ext cx="3743325" cy="1223962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Arial" charset="0"/>
              </a:rPr>
              <a:t>М.М. Сперанский</a:t>
            </a:r>
            <a:endParaRPr lang="ru-RU" b="1" dirty="0">
              <a:latin typeface="Arial" charset="0"/>
            </a:endParaRPr>
          </a:p>
        </p:txBody>
      </p:sp>
      <p:sp>
        <p:nvSpPr>
          <p:cNvPr id="2662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76056" y="4437112"/>
            <a:ext cx="3743325" cy="1223962"/>
          </a:xfrm>
          <a:prstGeom prst="actionButtonBlank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Arial" charset="0"/>
              </a:rPr>
              <a:t>И.С. Куликов</a:t>
            </a:r>
            <a:endParaRPr lang="ru-RU" b="1" dirty="0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411413" y="1412875"/>
            <a:ext cx="4321175" cy="71120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latin typeface="Arial" charset="0"/>
              </a:rPr>
              <a:t>Правильно!</a:t>
            </a:r>
          </a:p>
        </p:txBody>
      </p:sp>
      <p:sp>
        <p:nvSpPr>
          <p:cNvPr id="2765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4292600"/>
            <a:ext cx="3743325" cy="1223963"/>
          </a:xfrm>
          <a:prstGeom prst="actionButtonBlank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Следующий вопрос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5600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600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140</TotalTime>
  <Words>170</Words>
  <Application>Microsoft Office PowerPoint</Application>
  <PresentationFormat>Экран (4:3)</PresentationFormat>
  <Paragraphs>51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Тест. Знаменитые земляки Владимирской области.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Света</cp:lastModifiedBy>
  <cp:revision>17</cp:revision>
  <dcterms:created xsi:type="dcterms:W3CDTF">2011-12-30T12:40:23Z</dcterms:created>
  <dcterms:modified xsi:type="dcterms:W3CDTF">2012-01-05T13:40:19Z</dcterms:modified>
</cp:coreProperties>
</file>