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BF4B0B-4A40-4320-AF1F-EE8C79B92C5A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5A6184-A235-4265-9525-A667C8A98C7F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F4B0B-4A40-4320-AF1F-EE8C79B92C5A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A6184-A235-4265-9525-A667C8A98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F4B0B-4A40-4320-AF1F-EE8C79B92C5A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A6184-A235-4265-9525-A667C8A98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F4B0B-4A40-4320-AF1F-EE8C79B92C5A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A6184-A235-4265-9525-A667C8A98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BF4B0B-4A40-4320-AF1F-EE8C79B92C5A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5A6184-A235-4265-9525-A667C8A98C7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F4B0B-4A40-4320-AF1F-EE8C79B92C5A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95A6184-A235-4265-9525-A667C8A98C7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F4B0B-4A40-4320-AF1F-EE8C79B92C5A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95A6184-A235-4265-9525-A667C8A98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F4B0B-4A40-4320-AF1F-EE8C79B92C5A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A6184-A235-4265-9525-A667C8A98C7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F4B0B-4A40-4320-AF1F-EE8C79B92C5A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A6184-A235-4265-9525-A667C8A98C7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4BF4B0B-4A40-4320-AF1F-EE8C79B92C5A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5A6184-A235-4265-9525-A667C8A98C7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4BF4B0B-4A40-4320-AF1F-EE8C79B92C5A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5A6184-A235-4265-9525-A667C8A98C7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4BF4B0B-4A40-4320-AF1F-EE8C79B92C5A}" type="datetimeFigureOut">
              <a:rPr lang="ru-RU" smtClean="0"/>
              <a:t>13.12.2011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95A6184-A235-4265-9525-A667C8A98C7F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5048" y="260649"/>
            <a:ext cx="8568952" cy="2088232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dirty="0"/>
              <a:t>Что означает название «Бородино»?	</a:t>
            </a:r>
            <a:br>
              <a:rPr lang="ru-RU" dirty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2996952"/>
            <a:ext cx="7846640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ru-RU" sz="4000" b="1" dirty="0"/>
              <a:t>- Название деревни, под которой шло  сражение	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996952"/>
            <a:ext cx="7846640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ru-RU" sz="4000" b="1" dirty="0" smtClean="0"/>
              <a:t> </a:t>
            </a:r>
            <a:r>
              <a:rPr lang="ru-RU" sz="3600" b="1" dirty="0"/>
              <a:t>- 200 </a:t>
            </a:r>
            <a:r>
              <a:rPr lang="ru-RU" sz="3600" b="1" dirty="0" smtClean="0"/>
              <a:t>лет</a:t>
            </a:r>
            <a:r>
              <a:rPr lang="ru-RU" sz="4000" b="1" dirty="0"/>
              <a:t>	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226290" cy="21861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                                                             </a:t>
            </a:r>
            <a:br>
              <a:rPr lang="ru-RU" dirty="0" smtClean="0"/>
            </a:br>
            <a:r>
              <a:rPr lang="ru-RU" dirty="0" smtClean="0"/>
              <a:t>Сколько </a:t>
            </a:r>
            <a:r>
              <a:rPr lang="ru-RU" dirty="0" smtClean="0"/>
              <a:t>лет прошло с момента окончания Отечественной войны?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996952"/>
            <a:ext cx="7846640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ru-RU" sz="4000" b="1" dirty="0" smtClean="0"/>
              <a:t> </a:t>
            </a:r>
            <a:r>
              <a:rPr lang="ru-RU" sz="3600" b="1" dirty="0"/>
              <a:t>- Смелого человека</a:t>
            </a:r>
            <a:r>
              <a:rPr lang="ru-RU" sz="4000" b="1" dirty="0"/>
              <a:t>	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23528" y="764704"/>
            <a:ext cx="8226290" cy="2186137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                                                                                                                         </a:t>
            </a:r>
            <a:br>
              <a:rPr lang="ru-RU" dirty="0" smtClean="0"/>
            </a:br>
            <a:r>
              <a:rPr lang="ru-RU" dirty="0" smtClean="0"/>
              <a:t>Кого </a:t>
            </a:r>
            <a:r>
              <a:rPr lang="ru-RU" dirty="0" smtClean="0"/>
              <a:t>в стихотворение называют «Рожден был хватом»?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996952"/>
            <a:ext cx="7846640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/>
          <a:p>
            <a:pPr lvl="0">
              <a:spcBef>
                <a:spcPct val="0"/>
              </a:spcBef>
            </a:pPr>
            <a:r>
              <a:rPr lang="ru-RU" sz="4000" b="1" dirty="0"/>
              <a:t>- Стоянка войск под открытым небом 	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26290" cy="2376263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                                        Что </a:t>
            </a:r>
            <a:r>
              <a:rPr lang="ru-RU" dirty="0" smtClean="0"/>
              <a:t>такое «Бивак»?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996952"/>
            <a:ext cx="7846640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/>
              <a:t>- Военный головной убор	 </a:t>
            </a:r>
            <a:r>
              <a:rPr lang="ru-RU" sz="4000" b="1" dirty="0"/>
              <a:t>	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26290" cy="2376263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Что такое « Кивер»?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996952"/>
            <a:ext cx="7846640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/>
              <a:t>- В форме диалога </a:t>
            </a:r>
            <a:r>
              <a:rPr lang="ru-RU" sz="4000" b="1" dirty="0"/>
              <a:t>	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226290" cy="2376263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какой форме построено стихотворение </a:t>
            </a:r>
            <a:r>
              <a:rPr lang="ru-RU" dirty="0" smtClean="0"/>
              <a:t>                              М.Ю</a:t>
            </a:r>
            <a:r>
              <a:rPr lang="ru-RU" dirty="0" smtClean="0"/>
              <a:t>. Лермонтова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996952"/>
            <a:ext cx="7846640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/>
              <a:t>- Да! Были люди в наше время…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26290" cy="2376263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 </a:t>
            </a:r>
            <a:r>
              <a:rPr lang="ru-RU" dirty="0" smtClean="0"/>
              <a:t>каких слов солдат начинает свой ответ?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996952"/>
            <a:ext cx="7846640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/>
              <a:t>- Командующий русской армией  М.И Кутузов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26290" cy="2376263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Кто </a:t>
            </a:r>
            <a:r>
              <a:rPr lang="ru-RU" dirty="0" smtClean="0"/>
              <a:t>возглавлял нашу армию?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996952"/>
            <a:ext cx="7846640" cy="1440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ru-RU" sz="3600" b="1" dirty="0"/>
              <a:t>- Солдаты </a:t>
            </a:r>
            <a:r>
              <a:rPr lang="ru-RU" sz="3600" b="1" dirty="0" smtClean="0"/>
              <a:t>конной </a:t>
            </a:r>
            <a:r>
              <a:rPr lang="ru-RU" sz="3600" b="1" dirty="0"/>
              <a:t>армии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226290" cy="172819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Кто </a:t>
            </a:r>
            <a:r>
              <a:rPr lang="ru-RU" dirty="0" smtClean="0"/>
              <a:t>такие «Уланы»?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60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Что означает название «Бородино»?  </vt:lpstr>
      <vt:lpstr>                                                                                                                                    Сколько лет прошло с момента окончания Отечественной войны? </vt:lpstr>
      <vt:lpstr>                                                                                                                                    Кого в стихотворение называют «Рожден был хватом»?  </vt:lpstr>
      <vt:lpstr>                                                                                                             Что такое «Бивак»?  </vt:lpstr>
      <vt:lpstr>         Что такое « Кивер»?  </vt:lpstr>
      <vt:lpstr>        В какой форме построено стихотворение                               М.Ю. Лермонтова  </vt:lpstr>
      <vt:lpstr>        С каких слов солдат начинает свой ответ?  </vt:lpstr>
      <vt:lpstr>        Кто возглавлял нашу армию?  </vt:lpstr>
      <vt:lpstr>Кто такие «Уланы»?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означает название «Бородино»?</dc:title>
  <dc:creator>пользователь</dc:creator>
  <cp:lastModifiedBy>пользователь</cp:lastModifiedBy>
  <cp:revision>4</cp:revision>
  <dcterms:created xsi:type="dcterms:W3CDTF">2011-12-13T13:36:36Z</dcterms:created>
  <dcterms:modified xsi:type="dcterms:W3CDTF">2011-12-13T14:09:41Z</dcterms:modified>
</cp:coreProperties>
</file>