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76" r:id="rId3"/>
    <p:sldId id="277" r:id="rId4"/>
    <p:sldId id="262" r:id="rId5"/>
    <p:sldId id="270" r:id="rId6"/>
    <p:sldId id="263" r:id="rId7"/>
    <p:sldId id="265" r:id="rId8"/>
    <p:sldId id="268" r:id="rId9"/>
    <p:sldId id="269" r:id="rId10"/>
    <p:sldId id="272" r:id="rId11"/>
    <p:sldId id="273" r:id="rId12"/>
    <p:sldId id="274" r:id="rId13"/>
    <p:sldId id="275" r:id="rId14"/>
    <p:sldId id="264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FF"/>
    <a:srgbClr val="FFFF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3" autoAdjust="0"/>
    <p:restoredTop sz="90300" autoAdjust="0"/>
  </p:normalViewPr>
  <p:slideViewPr>
    <p:cSldViewPr>
      <p:cViewPr varScale="1">
        <p:scale>
          <a:sx n="63" d="100"/>
          <a:sy n="63" d="100"/>
        </p:scale>
        <p:origin x="-1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D16EB1-34B8-43E2-8A75-2A3CCFCCE91B}" type="datetimeFigureOut">
              <a:rPr lang="ru-RU"/>
              <a:pPr>
                <a:defRPr/>
              </a:pPr>
              <a:t>19.12.2011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BB6584-7510-4F16-B635-E6121D4A4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E6CB-C7AA-46D6-8522-F863B992794D}" type="datetimeFigureOut">
              <a:rPr lang="ru-RU"/>
              <a:pPr>
                <a:defRPr/>
              </a:pPr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9F96-5688-467B-BABD-142C89485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3DE48-BD9C-4307-B971-8CB1052A1517}" type="datetimeFigureOut">
              <a:rPr lang="ru-RU"/>
              <a:pPr>
                <a:defRPr/>
              </a:pPr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D88BF-95BD-476D-94F3-2410448E6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8A1DA-FEDD-4AB8-A447-A84AFDFF593A}" type="datetimeFigureOut">
              <a:rPr lang="ru-RU"/>
              <a:pPr>
                <a:defRPr/>
              </a:pPr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7BC5D-BFE5-4AA7-8AE6-1E1764655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95003-747E-4365-B188-6FD86F2A167B}" type="datetimeFigureOut">
              <a:rPr lang="ru-RU"/>
              <a:pPr>
                <a:defRPr/>
              </a:pPr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2BB9F-8E62-4B0E-9CD2-DE2F9FFEA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6BD35-E59C-4696-BF71-0EE2FA060EFF}" type="datetimeFigureOut">
              <a:rPr lang="ru-RU"/>
              <a:pPr>
                <a:defRPr/>
              </a:pPr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B7638-C1FC-4C87-B015-6F49E1E8D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56F45-FDF2-4832-BC35-67254DF8411A}" type="datetimeFigureOut">
              <a:rPr lang="ru-RU"/>
              <a:pPr>
                <a:defRPr/>
              </a:pPr>
              <a:t>19.12.2011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1ECA4-3592-47B2-A5CC-D60E7E8D8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2442B-0172-4D59-9693-82AFAF3F53BE}" type="datetimeFigureOut">
              <a:rPr lang="ru-RU"/>
              <a:pPr>
                <a:defRPr/>
              </a:pPr>
              <a:t>19.12.2011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AE56D-0041-4E35-851E-CBB5E8927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52031-0AAA-4983-8CAF-849CC7DD6001}" type="datetimeFigureOut">
              <a:rPr lang="ru-RU"/>
              <a:pPr>
                <a:defRPr/>
              </a:pPr>
              <a:t>19.12.2011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154CA-3FB0-4884-A717-DCF364DF4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8678-8C71-4F17-A587-68FA8FA858A7}" type="datetimeFigureOut">
              <a:rPr lang="ru-RU"/>
              <a:pPr>
                <a:defRPr/>
              </a:pPr>
              <a:t>19.12.2011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94B0C-72C3-4F92-8678-17CA0F322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10F9C-3EF3-4CB4-9C10-6AC1BEE6B47D}" type="datetimeFigureOut">
              <a:rPr lang="ru-RU"/>
              <a:pPr>
                <a:defRPr/>
              </a:pPr>
              <a:t>19.12.2011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2F1B0-8937-434B-90C4-99DD60113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77794-A18D-4A28-89DC-19DCAA1E4C3E}" type="datetimeFigureOut">
              <a:rPr lang="ru-RU"/>
              <a:pPr>
                <a:defRPr/>
              </a:pPr>
              <a:t>19.12.2011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88703-57D7-4651-AE74-4C15BC742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FEF5DE-A873-421A-9ABA-C3E8E2794655}" type="datetimeFigureOut">
              <a:rPr lang="ru-RU"/>
              <a:pPr>
                <a:defRPr/>
              </a:pPr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8AF376-67B2-40AB-8007-7D3C36675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Documents%20and%20Settings\User\&#1056;&#1072;&#1073;&#1086;&#1095;&#1080;&#1081;%20&#1089;&#1090;&#1086;&#1083;\esli-dobrij-ti.wmv" TargetMode="External"/><Relationship Id="rId1" Type="http://schemas.openxmlformats.org/officeDocument/2006/relationships/audio" Target="file:///C:\Documents%20and%20Settings\User\&#1056;&#1072;&#1073;&#1086;&#1095;&#1080;&#1081;%20&#1089;&#1090;&#1086;&#1083;\20%20&#1057;&#1054;&#1051;&#1053;&#1045;&#1063;&#1053;&#1067;&#1049;%20&#1050;&#1056;&#1059;&#1043;.wma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000240"/>
            <a:ext cx="8572560" cy="466912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>
            <a:prstTxWarp prst="textChevronInverted">
              <a:avLst>
                <a:gd name="adj" fmla="val 100000"/>
              </a:avLst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400800" cy="129614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dirty="0" smtClean="0">
                <a:solidFill>
                  <a:srgbClr val="FF0000"/>
                </a:solidFill>
              </a:rPr>
              <a:t>Доброта</a:t>
            </a:r>
            <a:endParaRPr lang="ru-RU" sz="9600" dirty="0"/>
          </a:p>
        </p:txBody>
      </p:sp>
      <p:pic>
        <p:nvPicPr>
          <p:cNvPr id="4" name="Picture 2" descr="D:\фото\P4030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06489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260648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dirty="0" smtClean="0">
                <a:solidFill>
                  <a:srgbClr val="FF0000"/>
                </a:solidFill>
              </a:rPr>
              <a:t>  Доброта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Picture 3" descr="C:\Documents and Settings\User\Мои документы\Мои рисунки\ФОТО\2009.03.05\SDC101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000125"/>
            <a:ext cx="7643813" cy="5126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 descr="C:\Documents and Settings\User\Мои документы\Мои рисунки\ФОТО\2009.03.05\SDC10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642938"/>
            <a:ext cx="8072437" cy="5483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C:\Documents and Settings\User\Мои документы\Мои рисунки\ФОТО\2009.03.05\SDC102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785813"/>
            <a:ext cx="8001000" cy="5340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D:\фото\P4030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500063"/>
            <a:ext cx="8072438" cy="5626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20 СОЛНЕЧНЫЙ КРУГ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esli-dobrij-ti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1000108"/>
            <a:ext cx="529484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СПАСИБО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3000372"/>
            <a:ext cx="564071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за работу!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b="1" i="1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b="1" i="1" smtClean="0">
                <a:solidFill>
                  <a:schemeClr val="accent1"/>
                </a:solidFill>
              </a:rPr>
              <a:t>                         </a:t>
            </a:r>
          </a:p>
          <a:p>
            <a:pPr eaLnBrk="1" hangingPunct="1">
              <a:buFont typeface="Arial" charset="0"/>
              <a:buNone/>
            </a:pPr>
            <a:endParaRPr lang="ru-RU" b="1" i="1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b="1" i="1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3600" b="1" i="1" smtClean="0">
                <a:solidFill>
                  <a:schemeClr val="accent1"/>
                </a:solidFill>
              </a:rPr>
              <a:t>“ Всё хорошее в природе - от солнца; а все лучшее в жизни - от человека”.</a:t>
            </a:r>
            <a:endParaRPr lang="ru-RU" sz="3600" b="1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chemeClr val="accent1"/>
                </a:solidFill>
              </a:rPr>
              <a:t>                                                              М. Пришвин</a:t>
            </a:r>
            <a:endParaRPr lang="ru-RU" smtClean="0"/>
          </a:p>
        </p:txBody>
      </p:sp>
      <p:pic>
        <p:nvPicPr>
          <p:cNvPr id="7172" name="Picture 2" descr="http://briefly.ru/img/authors/prishv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642938"/>
            <a:ext cx="27860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pic>
        <p:nvPicPr>
          <p:cNvPr id="8195" name="Picture 9" descr="http://www.emc.komi.com/02/18/img/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428625"/>
            <a:ext cx="3357562" cy="5267325"/>
          </a:xfrm>
        </p:spPr>
      </p:pic>
      <p:sp>
        <p:nvSpPr>
          <p:cNvPr id="8196" name="Прямоугольник 8"/>
          <p:cNvSpPr>
            <a:spLocks noChangeArrowheads="1"/>
          </p:cNvSpPr>
          <p:nvPr/>
        </p:nvSpPr>
        <p:spPr bwMode="auto">
          <a:xfrm>
            <a:off x="4000500" y="428625"/>
            <a:ext cx="4786313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 </a:t>
            </a:r>
          </a:p>
          <a:p>
            <a:r>
              <a:rPr lang="ru-RU" sz="3600" b="1" i="1">
                <a:solidFill>
                  <a:srgbClr val="002060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Доброта -отзывчивость,       сочувствие, дружеское расположение к людям, всё положительное, хорошее, полезное</a:t>
            </a:r>
            <a:r>
              <a:rPr lang="ru-RU" sz="3200" b="1" i="1">
                <a:solidFill>
                  <a:srgbClr val="002060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.         </a:t>
            </a:r>
          </a:p>
          <a:p>
            <a:r>
              <a:rPr lang="ru-RU" sz="3200" b="1" i="1">
                <a:solidFill>
                  <a:srgbClr val="002060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               </a:t>
            </a:r>
            <a:r>
              <a:rPr lang="ru-RU" sz="3200" b="1" i="1"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Л.Н. Толстой</a:t>
            </a:r>
            <a:endParaRPr lang="ru-RU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олилиния 3"/>
          <p:cNvSpPr/>
          <p:nvPr/>
        </p:nvSpPr>
        <p:spPr>
          <a:xfrm>
            <a:off x="3500438" y="2571750"/>
            <a:ext cx="2071687" cy="1857375"/>
          </a:xfrm>
          <a:custGeom>
            <a:avLst/>
            <a:gdLst>
              <a:gd name="connsiteX0" fmla="*/ 0 w 2214578"/>
              <a:gd name="connsiteY0" fmla="*/ 1000132 h 2000264"/>
              <a:gd name="connsiteX1" fmla="*/ 365090 w 2214578"/>
              <a:gd name="connsiteY1" fmla="*/ 257932 h 2000264"/>
              <a:gd name="connsiteX2" fmla="*/ 1107291 w 2214578"/>
              <a:gd name="connsiteY2" fmla="*/ 2 h 2000264"/>
              <a:gd name="connsiteX3" fmla="*/ 1849492 w 2214578"/>
              <a:gd name="connsiteY3" fmla="*/ 257934 h 2000264"/>
              <a:gd name="connsiteX4" fmla="*/ 2214579 w 2214578"/>
              <a:gd name="connsiteY4" fmla="*/ 1000136 h 2000264"/>
              <a:gd name="connsiteX5" fmla="*/ 1849490 w 2214578"/>
              <a:gd name="connsiteY5" fmla="*/ 1742337 h 2000264"/>
              <a:gd name="connsiteX6" fmla="*/ 1107289 w 2214578"/>
              <a:gd name="connsiteY6" fmla="*/ 2000268 h 2000264"/>
              <a:gd name="connsiteX7" fmla="*/ 365088 w 2214578"/>
              <a:gd name="connsiteY7" fmla="*/ 1742336 h 2000264"/>
              <a:gd name="connsiteX8" fmla="*/ 0 w 2214578"/>
              <a:gd name="connsiteY8" fmla="*/ 1000135 h 2000264"/>
              <a:gd name="connsiteX9" fmla="*/ 0 w 2214578"/>
              <a:gd name="connsiteY9" fmla="*/ 1000132 h 200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4578" h="2000264">
                <a:moveTo>
                  <a:pt x="0" y="1000132"/>
                </a:moveTo>
                <a:cubicBezTo>
                  <a:pt x="0" y="717228"/>
                  <a:pt x="132651" y="447558"/>
                  <a:pt x="365090" y="257932"/>
                </a:cubicBezTo>
                <a:cubicBezTo>
                  <a:pt x="568594" y="91910"/>
                  <a:pt x="833065" y="1"/>
                  <a:pt x="1107291" y="2"/>
                </a:cubicBezTo>
                <a:cubicBezTo>
                  <a:pt x="1381517" y="2"/>
                  <a:pt x="1645988" y="91912"/>
                  <a:pt x="1849492" y="257934"/>
                </a:cubicBezTo>
                <a:cubicBezTo>
                  <a:pt x="2081930" y="447561"/>
                  <a:pt x="2214580" y="717231"/>
                  <a:pt x="2214579" y="1000136"/>
                </a:cubicBezTo>
                <a:cubicBezTo>
                  <a:pt x="2214579" y="1283040"/>
                  <a:pt x="2081928" y="1552710"/>
                  <a:pt x="1849490" y="1742337"/>
                </a:cubicBezTo>
                <a:cubicBezTo>
                  <a:pt x="1645986" y="1908359"/>
                  <a:pt x="1381515" y="2000268"/>
                  <a:pt x="1107289" y="2000268"/>
                </a:cubicBezTo>
                <a:cubicBezTo>
                  <a:pt x="833063" y="2000268"/>
                  <a:pt x="568592" y="1908358"/>
                  <a:pt x="365088" y="1742336"/>
                </a:cubicBezTo>
                <a:cubicBezTo>
                  <a:pt x="132650" y="1552709"/>
                  <a:pt x="0" y="1283039"/>
                  <a:pt x="0" y="1000135"/>
                </a:cubicBezTo>
                <a:lnTo>
                  <a:pt x="0" y="1000132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ЦВЕТОК ДОБРОТЫ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071938" y="4429125"/>
            <a:ext cx="1071562" cy="2286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90" dirty="0"/>
              <a:t>добропорядочный</a:t>
            </a:r>
          </a:p>
        </p:txBody>
      </p:sp>
      <p:sp>
        <p:nvSpPr>
          <p:cNvPr id="11" name="Овал 10"/>
          <p:cNvSpPr/>
          <p:nvPr/>
        </p:nvSpPr>
        <p:spPr>
          <a:xfrm rot="18303863">
            <a:off x="2195513" y="4692650"/>
            <a:ext cx="2286000" cy="1143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доброта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 rot="808336">
            <a:off x="5470525" y="3521075"/>
            <a:ext cx="2357438" cy="1143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/>
              <a:t>добросовестный</a:t>
            </a:r>
          </a:p>
        </p:txBody>
      </p:sp>
      <p:sp>
        <p:nvSpPr>
          <p:cNvPr id="13" name="Овал 12"/>
          <p:cNvSpPr/>
          <p:nvPr/>
        </p:nvSpPr>
        <p:spPr>
          <a:xfrm rot="18993139">
            <a:off x="4699000" y="1354138"/>
            <a:ext cx="2286000" cy="10715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добродетельный</a:t>
            </a:r>
          </a:p>
        </p:txBody>
      </p:sp>
      <p:sp>
        <p:nvSpPr>
          <p:cNvPr id="14" name="Овал 13"/>
          <p:cNvSpPr/>
          <p:nvPr/>
        </p:nvSpPr>
        <p:spPr>
          <a:xfrm rot="20095855">
            <a:off x="5418138" y="2262188"/>
            <a:ext cx="2227262" cy="11223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 dirty="0"/>
              <a:t>добродетель</a:t>
            </a:r>
          </a:p>
        </p:txBody>
      </p:sp>
      <p:sp>
        <p:nvSpPr>
          <p:cNvPr id="15" name="Овал 14"/>
          <p:cNvSpPr/>
          <p:nvPr/>
        </p:nvSpPr>
        <p:spPr>
          <a:xfrm rot="4429429">
            <a:off x="1971309" y="3081873"/>
            <a:ext cx="1143008" cy="22859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добродушный</a:t>
            </a:r>
          </a:p>
        </p:txBody>
      </p:sp>
      <p:sp>
        <p:nvSpPr>
          <p:cNvPr id="16" name="Овал 15"/>
          <p:cNvSpPr/>
          <p:nvPr/>
        </p:nvSpPr>
        <p:spPr>
          <a:xfrm rot="6321623">
            <a:off x="1933458" y="1808796"/>
            <a:ext cx="1143008" cy="221455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добро</a:t>
            </a:r>
          </a:p>
        </p:txBody>
      </p:sp>
      <p:sp>
        <p:nvSpPr>
          <p:cNvPr id="17" name="Овал 16"/>
          <p:cNvSpPr/>
          <p:nvPr/>
        </p:nvSpPr>
        <p:spPr>
          <a:xfrm rot="7760930">
            <a:off x="2683504" y="790906"/>
            <a:ext cx="1094686" cy="228521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добронравный</a:t>
            </a:r>
          </a:p>
        </p:txBody>
      </p:sp>
      <p:sp>
        <p:nvSpPr>
          <p:cNvPr id="19" name="Овал 18"/>
          <p:cNvSpPr/>
          <p:nvPr/>
        </p:nvSpPr>
        <p:spPr bwMode="hidden">
          <a:xfrm>
            <a:off x="4000496" y="357166"/>
            <a:ext cx="1117134" cy="22148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/>
              <a:t>Доброжелательный</a:t>
            </a:r>
          </a:p>
        </p:txBody>
      </p:sp>
      <p:sp>
        <p:nvSpPr>
          <p:cNvPr id="20" name="Овал 19"/>
          <p:cNvSpPr/>
          <p:nvPr/>
        </p:nvSpPr>
        <p:spPr>
          <a:xfrm rot="19236707">
            <a:off x="5318125" y="4010025"/>
            <a:ext cx="1071563" cy="2286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80" dirty="0"/>
              <a:t>добросердечный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build="p" bldLvl="2" animBg="1"/>
      <p:bldP spid="13" grpId="0" animBg="1"/>
      <p:bldP spid="14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«Доброта – солнечный свет, под которым распускается цветок добродетели». 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700" b="1" dirty="0" smtClean="0"/>
              <a:t>ДУМАТЬ О РОДИТЕЛЯХ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700" b="1" dirty="0" smtClean="0"/>
              <a:t>УТЕШИТЬ ПЛАЧУЩУЮ СЕСТРЕНКУ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700" b="1" dirty="0" smtClean="0"/>
              <a:t>РАДОВАТЬСЯ НЕУДАЧЕ БЛИЖНЕГО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700" b="1" dirty="0" smtClean="0"/>
              <a:t>ПОДАТЬ МИЛОСТЫНЮ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700" b="1" dirty="0" smtClean="0"/>
              <a:t>СТРЕМИТЬСЯ БЫТЬ БОГАТЫМ ЧЕЛОВЕКОМ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700" b="1" dirty="0" smtClean="0"/>
              <a:t>ПОМОГАТЬ БЛИЖНИМ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700" b="1" dirty="0" smtClean="0"/>
              <a:t>ЗАВИДОВАТЬ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700" b="1" dirty="0" smtClean="0"/>
              <a:t>ПОЗНАВАТЬ ИСТОКИ РОДНОЙ ЗЕМЛИ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0" y="714375"/>
            <a:ext cx="9144000" cy="6143625"/>
          </a:xfrm>
        </p:spPr>
        <p:txBody>
          <a:bodyPr/>
          <a:lstStyle/>
          <a:p>
            <a:pPr eaLnBrk="1" hangingPunct="1"/>
            <a:r>
              <a:rPr lang="ru-RU" sz="4000" b="1" u="sng" smtClean="0"/>
              <a:t>ДУМАТЬ О РОДИТЕЛЯХ</a:t>
            </a:r>
          </a:p>
          <a:p>
            <a:pPr eaLnBrk="1" hangingPunct="1"/>
            <a:r>
              <a:rPr lang="ru-RU" sz="4000" b="1" u="sng" smtClean="0"/>
              <a:t>УТЕШИТЬ ПЛАЧУЩУЮ СЕСТРЕНКУ</a:t>
            </a:r>
          </a:p>
          <a:p>
            <a:pPr eaLnBrk="1" hangingPunct="1"/>
            <a:r>
              <a:rPr lang="ru-RU" b="1" smtClean="0"/>
              <a:t>РАДОВАТЬСЯ НЕУДАЧЕ БЛИЖНЕГО</a:t>
            </a:r>
          </a:p>
          <a:p>
            <a:pPr eaLnBrk="1" hangingPunct="1"/>
            <a:r>
              <a:rPr lang="ru-RU" sz="4000" b="1" u="sng" smtClean="0"/>
              <a:t>ПОДАТЬ МИЛОСТЫНЮ</a:t>
            </a:r>
          </a:p>
          <a:p>
            <a:pPr eaLnBrk="1" hangingPunct="1"/>
            <a:r>
              <a:rPr lang="ru-RU" b="1" smtClean="0"/>
              <a:t>СТРЕМИТЬСЯ БЫТЬ БОГАТЫМ ЧЕЛОВЕКОМ</a:t>
            </a:r>
          </a:p>
          <a:p>
            <a:pPr eaLnBrk="1" hangingPunct="1"/>
            <a:r>
              <a:rPr lang="ru-RU" sz="4000" b="1" u="sng" smtClean="0"/>
              <a:t>ПОМОГАТЬ БЛИЖНИМ</a:t>
            </a:r>
          </a:p>
          <a:p>
            <a:pPr eaLnBrk="1" hangingPunct="1"/>
            <a:r>
              <a:rPr lang="ru-RU" b="1" smtClean="0"/>
              <a:t>ЗАВИДОВАТЬ</a:t>
            </a:r>
          </a:p>
          <a:p>
            <a:pPr eaLnBrk="1" hangingPunct="1"/>
            <a:r>
              <a:rPr lang="ru-RU" sz="4000" b="1" u="sng" smtClean="0"/>
              <a:t>ПОЗНАВАТЬ ИСТОКИ РОДНОЙ ЗЕМЛИ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43063" y="357188"/>
          <a:ext cx="6072187" cy="6215062"/>
        </p:xfrm>
        <a:graphic>
          <a:graphicData uri="http://schemas.openxmlformats.org/presentationml/2006/ole">
            <p:oleObj spid="_x0000_s1026" name="Документ" r:id="rId3" imgW="5965311" imgH="878156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28750" y="214313"/>
          <a:ext cx="6286500" cy="6215062"/>
        </p:xfrm>
        <a:graphic>
          <a:graphicData uri="http://schemas.openxmlformats.org/presentationml/2006/ole">
            <p:oleObj spid="_x0000_s2050" name="Документ" r:id="rId3" imgW="5965311" imgH="892447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214</TotalTime>
  <Words>123</Words>
  <Application>Microsoft Office PowerPoint</Application>
  <PresentationFormat>Экран (4:3)</PresentationFormat>
  <Paragraphs>43</Paragraphs>
  <Slides>15</Slides>
  <Notes>0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Garamond</vt:lpstr>
      <vt:lpstr>Arial Unicode MS</vt:lpstr>
      <vt:lpstr>Тема Office</vt:lpstr>
      <vt:lpstr>Документ</vt:lpstr>
      <vt:lpstr>      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Customer</cp:lastModifiedBy>
  <cp:revision>30</cp:revision>
  <dcterms:modified xsi:type="dcterms:W3CDTF">2011-12-19T16:31:57Z</dcterms:modified>
</cp:coreProperties>
</file>