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2" r:id="rId3"/>
    <p:sldId id="274" r:id="rId4"/>
    <p:sldId id="275" r:id="rId5"/>
    <p:sldId id="277" r:id="rId6"/>
    <p:sldId id="278" r:id="rId7"/>
    <p:sldId id="263" r:id="rId8"/>
    <p:sldId id="279" r:id="rId9"/>
    <p:sldId id="262" r:id="rId10"/>
    <p:sldId id="264" r:id="rId11"/>
    <p:sldId id="261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800080"/>
    <a:srgbClr val="660066"/>
    <a:srgbClr val="0D972E"/>
    <a:srgbClr val="CCFF66"/>
    <a:srgbClr val="11C33B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79102" autoAdjust="0"/>
  </p:normalViewPr>
  <p:slideViewPr>
    <p:cSldViewPr>
      <p:cViewPr varScale="1">
        <p:scale>
          <a:sx n="78" d="100"/>
          <a:sy n="78" d="100"/>
        </p:scale>
        <p:origin x="-1917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9C52-6ACE-4941-B05B-ACCE3BACBF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53FC2-AD86-46DE-BAC8-B5912A8C3E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67D5F-3EB2-48E6-A5D3-03B0C5F1C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D8EF7-BD98-42FA-A384-32A39420DC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E22E9-F71C-477B-916B-C8891CBE5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4F53C-7F20-455E-941B-951CD07BAC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3B0CA-9389-4F8A-A7F8-A9191D4653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2A66-6FC3-49B2-890D-AB05A176FA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B28D2-02A1-478D-A7BC-F0DDA1CDE1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DE2CE-FF07-4F93-ACD4-B27767E55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EFAEB-3371-477F-BE75-BB6BA0A17D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50000">
              <a:srgbClr val="C0C0C0">
                <a:gamma/>
                <a:shade val="46275"/>
                <a:invGamma/>
              </a:srgbClr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F56F79-7791-44BA-AAEB-78F74392C6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wheel spokes="2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&#1052;&#1086;&#1080;%20&#1088;&#1080;&#1089;&#1091;&#1085;&#1082;&#1080;/kroshka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down-house.ru/uploads/posts/2008-08/thumbs/1218524683_downhouse.info_wlppr_2007_10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larcoordinate.files.wordpress.com/2009/08/m3_half_track.jpg?w=700&amp;h=545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armyromantic.ru/paradi/102_voennaia_tehnika_kitaia_g35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oza.ru/pics/2010/02/22/129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/>
              <a:t>Значение каучука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db2e6e771b77782b31caf82422b94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48038"/>
            <a:ext cx="5364163" cy="3509962"/>
          </a:xfrm>
          <a:prstGeom prst="rect">
            <a:avLst/>
          </a:prstGeom>
          <a:noFill/>
        </p:spPr>
      </p:pic>
      <p:pic>
        <p:nvPicPr>
          <p:cNvPr id="14341" name="Picture 5" descr="85512255846cd3fb43f0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2555875" cy="2555875"/>
          </a:xfrm>
          <a:prstGeom prst="rect">
            <a:avLst/>
          </a:prstGeom>
          <a:noFill/>
        </p:spPr>
      </p:pic>
      <p:pic>
        <p:nvPicPr>
          <p:cNvPr id="14342" name="Picture 6" descr="35__nasos_lyagush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2781300"/>
            <a:ext cx="1465263" cy="1766888"/>
          </a:xfrm>
          <a:prstGeom prst="rect">
            <a:avLst/>
          </a:prstGeom>
          <a:noFill/>
        </p:spPr>
      </p:pic>
      <p:pic>
        <p:nvPicPr>
          <p:cNvPr id="14343" name="Picture 7" descr="snarejenie_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73863" y="0"/>
            <a:ext cx="2370137" cy="4365625"/>
          </a:xfrm>
          <a:prstGeom prst="rect">
            <a:avLst/>
          </a:prstGeom>
          <a:noFill/>
        </p:spPr>
      </p:pic>
      <p:pic>
        <p:nvPicPr>
          <p:cNvPr id="14345" name="Picture 9" descr="SC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404813"/>
            <a:ext cx="1655763" cy="1357312"/>
          </a:xfrm>
          <a:prstGeom prst="rect">
            <a:avLst/>
          </a:prstGeom>
          <a:noFill/>
        </p:spPr>
      </p:pic>
      <p:pic>
        <p:nvPicPr>
          <p:cNvPr id="14346" name="Picture 10" descr="443216fb13f1a_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32138" y="692150"/>
            <a:ext cx="1584325" cy="1584325"/>
          </a:xfrm>
          <a:prstGeom prst="rect">
            <a:avLst/>
          </a:prstGeom>
          <a:noFill/>
        </p:spPr>
      </p:pic>
      <p:pic>
        <p:nvPicPr>
          <p:cNvPr id="14347" name="Picture 11" descr="241_SP_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24525" y="4437063"/>
            <a:ext cx="2249488" cy="242093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 descr="PT-10008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717800"/>
            <a:ext cx="4140200" cy="4140200"/>
          </a:xfrm>
          <a:prstGeom prst="rect">
            <a:avLst/>
          </a:prstGeom>
          <a:noFill/>
        </p:spPr>
      </p:pic>
      <p:pic>
        <p:nvPicPr>
          <p:cNvPr id="11270" name="Picture 6" descr="milan_lastik_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0"/>
            <a:ext cx="2411412" cy="2411413"/>
          </a:xfrm>
          <a:prstGeom prst="rect">
            <a:avLst/>
          </a:prstGeom>
          <a:noFill/>
        </p:spPr>
      </p:pic>
      <p:pic>
        <p:nvPicPr>
          <p:cNvPr id="11274" name="Picture 10" descr="2184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38525"/>
            <a:ext cx="3419475" cy="3419475"/>
          </a:xfrm>
          <a:prstGeom prst="rect">
            <a:avLst/>
          </a:prstGeom>
          <a:noFill/>
        </p:spPr>
      </p:pic>
      <p:pic>
        <p:nvPicPr>
          <p:cNvPr id="11275" name="Picture 11" descr="2185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3789363"/>
            <a:ext cx="2203450" cy="2203450"/>
          </a:xfrm>
          <a:prstGeom prst="rect">
            <a:avLst/>
          </a:prstGeom>
          <a:noFill/>
        </p:spPr>
      </p:pic>
      <p:pic>
        <p:nvPicPr>
          <p:cNvPr id="11276" name="Picture 12" descr="1442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771775" cy="2771775"/>
          </a:xfrm>
          <a:prstGeom prst="rect">
            <a:avLst/>
          </a:prstGeom>
          <a:noFill/>
        </p:spPr>
      </p:pic>
      <p:pic>
        <p:nvPicPr>
          <p:cNvPr id="11277" name="Picture 13" descr="116315220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0"/>
            <a:ext cx="2665412" cy="2117725"/>
          </a:xfrm>
          <a:prstGeom prst="rect">
            <a:avLst/>
          </a:prstGeom>
          <a:noFill/>
        </p:spPr>
      </p:pic>
      <p:pic>
        <p:nvPicPr>
          <p:cNvPr id="11271" name="Picture 7" descr="3017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87675" y="2060575"/>
            <a:ext cx="2952750" cy="174148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66">
                  <a:alpha val="17000"/>
                </a:srgbClr>
              </a:gs>
              <a:gs pos="100000">
                <a:srgbClr val="11C33B">
                  <a:alpha val="63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2" action="ppaction://hlinkfile"/>
              </a:rPr>
              <a:t>Мои рисункиkroshka2.jpg</a:t>
            </a:r>
            <a:endParaRPr lang="ru-RU"/>
          </a:p>
        </p:txBody>
      </p:sp>
      <p:pic>
        <p:nvPicPr>
          <p:cNvPr id="15364" name="Picture 4" descr="23-06-475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276475"/>
            <a:ext cx="5618163" cy="4321175"/>
          </a:xfrm>
          <a:prstGeom prst="rect">
            <a:avLst/>
          </a:prstGeom>
          <a:noFill/>
          <a:ln w="38100" cmpd="dbl">
            <a:solidFill>
              <a:srgbClr val="0D972E"/>
            </a:solidFill>
            <a:miter lim="800000"/>
            <a:headEnd/>
            <a:tailEnd/>
          </a:ln>
        </p:spPr>
      </p:pic>
      <p:pic>
        <p:nvPicPr>
          <p:cNvPr id="15366" name="Picture 6" descr="kroshk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573463"/>
            <a:ext cx="2376488" cy="2998787"/>
          </a:xfrm>
          <a:prstGeom prst="rect">
            <a:avLst/>
          </a:prstGeom>
          <a:noFill/>
          <a:ln w="38100" cmpd="dbl">
            <a:solidFill>
              <a:srgbClr val="CCFF66"/>
            </a:solidFill>
            <a:miter lim="800000"/>
            <a:headEnd/>
            <a:tailEnd/>
          </a:ln>
        </p:spPr>
      </p:pic>
      <p:pic>
        <p:nvPicPr>
          <p:cNvPr id="15367" name="Picture 7" descr="kroshka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04813"/>
            <a:ext cx="2457450" cy="3024187"/>
          </a:xfrm>
          <a:prstGeom prst="rect">
            <a:avLst/>
          </a:prstGeom>
          <a:noFill/>
          <a:ln w="9525">
            <a:solidFill>
              <a:srgbClr val="CCFF66"/>
            </a:solidFill>
            <a:miter lim="800000"/>
            <a:headEnd/>
            <a:tailEnd/>
          </a:ln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635375" y="0"/>
            <a:ext cx="42481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0D972E"/>
                </a:solidFill>
              </a:rPr>
              <a:t>Резиновая крошка</a:t>
            </a:r>
          </a:p>
          <a:p>
            <a:pPr>
              <a:spcBef>
                <a:spcPct val="50000"/>
              </a:spcBef>
            </a:pPr>
            <a:r>
              <a:rPr lang="ru-RU"/>
              <a:t>Новое направление – покрытия для спортивных и детских площадок.</a:t>
            </a:r>
          </a:p>
        </p:txBody>
      </p:sp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49784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Где бы не шумел мотор: в небе ли на самолете, на земле ли в автомобиле или в подлодке – везде  и всюду необходим каучук. Средний расход каучука на 1 самолет превышает 600 кг.</a:t>
            </a:r>
          </a:p>
        </p:txBody>
      </p:sp>
      <p:pic>
        <p:nvPicPr>
          <p:cNvPr id="29701" name="Picture 5" descr="i?id=128591112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005263"/>
            <a:ext cx="4103688" cy="237648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До второй мировой войны автотранспорт поглощал свыше трех четвертей всей мировой добычи каучука.</a:t>
            </a:r>
          </a:p>
          <a:p>
            <a:r>
              <a:rPr lang="ru-RU"/>
              <a:t>Около миллиона тонн!</a:t>
            </a:r>
          </a:p>
        </p:txBody>
      </p:sp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 lvl="1"/>
            <a:r>
              <a:rPr lang="ru-RU"/>
              <a:t>Во время войны он требует еще больше каучука. Танки, бронеавтомобили, самоходные пушки, тяжелые орудия, зенитные батареи движутся на резиновых шинах.</a:t>
            </a:r>
          </a:p>
        </p:txBody>
      </p:sp>
      <p:pic>
        <p:nvPicPr>
          <p:cNvPr id="32772" name="Picture 4" descr="Картинка 26 из 789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644900"/>
            <a:ext cx="2592387" cy="2665413"/>
          </a:xfrm>
          <a:prstGeom prst="rect">
            <a:avLst/>
          </a:prstGeom>
          <a:noFill/>
        </p:spPr>
      </p:pic>
      <p:pic>
        <p:nvPicPr>
          <p:cNvPr id="32773" name="Picture 5" descr="Военная техника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3644900"/>
            <a:ext cx="2881313" cy="2592388"/>
          </a:xfrm>
          <a:prstGeom prst="rect">
            <a:avLst/>
          </a:prstGeom>
          <a:noFill/>
        </p:spPr>
      </p:pic>
      <p:pic>
        <p:nvPicPr>
          <p:cNvPr id="32774" name="Picture 6" descr="Картинка 20 из 789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27763" y="3644900"/>
            <a:ext cx="2557462" cy="266541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2592388"/>
          </a:xfrm>
        </p:spPr>
        <p:txBody>
          <a:bodyPr/>
          <a:lstStyle/>
          <a:p>
            <a:r>
              <a:rPr lang="ru-RU"/>
              <a:t>Перечень резиновых изделий, без которых нельзя воевать, бесконечен: противогазы, резиновые подошвы для армейских сапог, резиновые плащ – палатки.</a:t>
            </a:r>
          </a:p>
        </p:txBody>
      </p:sp>
      <p:pic>
        <p:nvPicPr>
          <p:cNvPr id="34827" name="Picture 11" descr="Картинка 19 из 16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141663"/>
            <a:ext cx="1685925" cy="3114675"/>
          </a:xfrm>
          <a:prstGeom prst="rect">
            <a:avLst/>
          </a:prstGeom>
          <a:noFill/>
        </p:spPr>
      </p:pic>
      <p:pic>
        <p:nvPicPr>
          <p:cNvPr id="34829" name="Picture 13" descr="i?id=161514059-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213100"/>
            <a:ext cx="1655762" cy="3014663"/>
          </a:xfrm>
          <a:prstGeom prst="rect">
            <a:avLst/>
          </a:prstGeom>
          <a:noFill/>
        </p:spPr>
      </p:pic>
      <p:pic>
        <p:nvPicPr>
          <p:cNvPr id="34831" name="Picture 15" descr="i?id=151781298-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3141663"/>
            <a:ext cx="1428750" cy="302418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ru-RU"/>
              <a:t>Каучук не менее важен и в мирное время. Из каучуков изготавливают покрышки и камеры для колес самолетов, автомобилей и велосипедов.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 rot="10800000" flipV="1">
            <a:off x="539750" y="3933825"/>
            <a:ext cx="135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111479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0"/>
            <a:ext cx="8748712" cy="6561138"/>
          </a:xfrm>
          <a:prstGeom prst="rect">
            <a:avLst/>
          </a:prstGeom>
          <a:noFill/>
        </p:spPr>
      </p:pic>
      <p:pic>
        <p:nvPicPr>
          <p:cNvPr id="13319" name="Picture 7" descr="119476740362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0"/>
            <a:ext cx="3419475" cy="1947863"/>
          </a:xfrm>
          <a:prstGeom prst="rect">
            <a:avLst/>
          </a:prstGeom>
          <a:noFill/>
        </p:spPr>
      </p:pic>
      <p:pic>
        <p:nvPicPr>
          <p:cNvPr id="13324" name="Picture 12" descr="03_latitude_alpin_hp коп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884348">
            <a:off x="2560638" y="3767138"/>
            <a:ext cx="1871662" cy="3068637"/>
          </a:xfrm>
          <a:prstGeom prst="rect">
            <a:avLst/>
          </a:prstGeom>
          <a:noFill/>
        </p:spPr>
      </p:pic>
      <p:pic>
        <p:nvPicPr>
          <p:cNvPr id="13326" name="Picture 14" descr="normal_pink_tire коп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36838"/>
            <a:ext cx="2419350" cy="422116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Каучук используются в производстве промышленных товаров и медицинских приборов, детских игрушек и канцтоваров.</a:t>
            </a:r>
          </a:p>
          <a:p>
            <a:endParaRPr lang="ru-RU"/>
          </a:p>
        </p:txBody>
      </p:sp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Vernay%20Parts%20Picture%20for%20Home%20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6118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132</Words>
  <Application>Microsoft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Times New Roman</vt:lpstr>
      <vt:lpstr>Оформление по умолчанию</vt:lpstr>
      <vt:lpstr>Значение каучука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29</cp:revision>
  <dcterms:created xsi:type="dcterms:W3CDTF">1601-01-01T00:00:00Z</dcterms:created>
  <dcterms:modified xsi:type="dcterms:W3CDTF">2012-02-01T20:20:00Z</dcterms:modified>
</cp:coreProperties>
</file>