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5" r:id="rId7"/>
    <p:sldId id="260" r:id="rId8"/>
    <p:sldId id="263" r:id="rId9"/>
    <p:sldId id="264" r:id="rId10"/>
    <p:sldId id="267" r:id="rId11"/>
    <p:sldId id="276" r:id="rId12"/>
    <p:sldId id="268" r:id="rId13"/>
    <p:sldId id="274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663300"/>
    <a:srgbClr val="FF66CC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71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0C93-494B-4623-8232-7AC34FDD4C9D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822E-ABF8-44DF-8DF3-9955431F8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DB21-DEA6-49E2-B37F-859BBD8B876F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AE2C-3D0A-4548-8EDB-5A13E21C9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4EF8-9E58-43B0-B202-360A1DE0E324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5A7E-5DDB-43DE-BF4A-94855523A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A38-E331-42F7-B453-320BD294F85F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AE1B-AFE2-41AA-8F22-F92C4D9B3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3D2D-E139-454E-A74A-838EB8143447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B3CE-2BDC-4CF2-A8C4-E40FC7F00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2032-E008-4722-8F1D-83425367F8DE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0F66-BCEF-4DA8-970A-36880ABD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A6EC-2F9F-47E5-837C-B49420A288F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8104-DD3B-491B-9147-BC77810A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74DD-5E74-4063-A7AE-3E38047CE29C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9334-8374-4E21-A87D-2B3C09539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E49-2ED3-4409-ACFD-1D0A8D340846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619C-37DB-4E6A-B55C-6D7D5F78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31CF-6A43-4E93-8D6E-BA50585D8F45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2DD1-4A1E-4ABE-B6F9-73A66915E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4361-2909-44B7-A231-A067E00DA339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5FC6-305A-4E66-AA12-757050FA2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CFB69-AFB3-4840-AFEA-0DB4F380C54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512898-8AD2-4C1A-8F44-07796F8CB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Обобщающий урок по теме: «Изготовление ночной сорочки без плечевого шва»</a:t>
            </a:r>
            <a:b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форме игры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Разработал: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Булатова Светлана Анатольевна учитель профессионально-трудового обучения ГС(к)ОУ «Котовская специальная (коррекционная) общеобразовательная школа-интернат </a:t>
            </a:r>
            <a:r>
              <a:rPr lang="en-US" sz="26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VIII</a:t>
            </a:r>
            <a:r>
              <a:rPr lang="ru-RU" sz="26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вида»</a:t>
            </a:r>
          </a:p>
        </p:txBody>
      </p:sp>
      <p:pic>
        <p:nvPicPr>
          <p:cNvPr id="13315" name="Picture 2" descr="C:\Documents and Settings\Администратор\Рабочий стол\ФОТОАЛЬБОМ\фото сельхоз.труд\SDC106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068638"/>
            <a:ext cx="4038600" cy="3028950"/>
          </a:xfr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«Найди шов»</a:t>
            </a:r>
          </a:p>
        </p:txBody>
      </p:sp>
      <p:sp>
        <p:nvSpPr>
          <p:cNvPr id="6" name="Овал 5"/>
          <p:cNvSpPr/>
          <p:nvPr/>
        </p:nvSpPr>
        <p:spPr>
          <a:xfrm>
            <a:off x="2520950" y="1331913"/>
            <a:ext cx="3889375" cy="51022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1860550"/>
            <a:ext cx="2265362" cy="39243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F:\Docums\Мои рисунки\Изображение\Изображение 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838" y="1339850"/>
            <a:ext cx="1385887" cy="15843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8013"/>
            <a:ext cx="1295400" cy="14700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625" y="1371600"/>
            <a:ext cx="1317625" cy="15525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3233738"/>
            <a:ext cx="1314450" cy="14795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1425" y="5084763"/>
            <a:ext cx="1419225" cy="14890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62063" y="5048250"/>
            <a:ext cx="1293812" cy="15255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4" name="Скругленная соединительная линия 3"/>
          <p:cNvCxnSpPr/>
          <p:nvPr/>
        </p:nvCxnSpPr>
        <p:spPr>
          <a:xfrm rot="16200000" flipH="1">
            <a:off x="2459038" y="2973387"/>
            <a:ext cx="1441450" cy="1343025"/>
          </a:xfrm>
          <a:prstGeom prst="curvedConnector3">
            <a:avLst>
              <a:gd name="adj1" fmla="val 47157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0800000" flipV="1">
            <a:off x="5219700" y="4713288"/>
            <a:ext cx="2160588" cy="228600"/>
          </a:xfrm>
          <a:prstGeom prst="curvedConnector3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10800000" flipV="1">
            <a:off x="5219700" y="2924175"/>
            <a:ext cx="1227138" cy="223838"/>
          </a:xfrm>
          <a:prstGeom prst="curvedConnector3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>
            <a:off x="4932363" y="2708275"/>
            <a:ext cx="1514475" cy="215900"/>
          </a:xfrm>
          <a:prstGeom prst="curvedConnector3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5003800" y="5470525"/>
            <a:ext cx="1296988" cy="1127125"/>
          </a:xfrm>
          <a:prstGeom prst="curvedConnector3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3850" y="3036888"/>
            <a:ext cx="129540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90625" y="4827588"/>
            <a:ext cx="1317625" cy="1914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/>
          <p:nvPr/>
        </p:nvSpPr>
        <p:spPr>
          <a:xfrm>
            <a:off x="971550" y="256540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Блок-схема: узел 19"/>
          <p:cNvSpPr/>
          <p:nvPr/>
        </p:nvSpPr>
        <p:spPr>
          <a:xfrm>
            <a:off x="6321425" y="256540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50825" y="425608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253288" y="434816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1128713" y="618966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218238" y="620553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9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4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animBg="1"/>
      <p:bldP spid="20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«Машинный шов»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4040188" cy="9318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команды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«ИГОЛОЧКА»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ДВОЙНОЙ ШОВ 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3"/>
          </p:nvPr>
        </p:nvSpPr>
        <p:spPr>
          <a:xfrm>
            <a:off x="4645025" y="1557338"/>
            <a:ext cx="4041775" cy="935037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команды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«НИТОЧКА»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638" y="2205038"/>
            <a:ext cx="4752975" cy="3921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ЗАПОШИВОЧНЫЙ ШОВ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4722813"/>
            <a:ext cx="1511300" cy="14636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4724400"/>
            <a:ext cx="1511300" cy="14636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0" y="4724400"/>
            <a:ext cx="1463675" cy="14636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957513"/>
            <a:ext cx="1536700" cy="14620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8025" y="2927350"/>
            <a:ext cx="1535113" cy="153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957513"/>
            <a:ext cx="1531937" cy="14620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p"/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«Машинный шов»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4040188" cy="9318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команды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«ИГОЛОЧКА»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ДВОЙНОЙ ШОВ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3"/>
          </p:nvPr>
        </p:nvSpPr>
        <p:spPr>
          <a:xfrm>
            <a:off x="4645025" y="1557338"/>
            <a:ext cx="4041775" cy="935037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команды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«НИТОЧКА»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91013" y="2174875"/>
            <a:ext cx="4852987" cy="39512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ЗАПОШИВОЧНЫЙ ШОВ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2960688"/>
            <a:ext cx="1511300" cy="14620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0" y="4041775"/>
            <a:ext cx="1512888" cy="15351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0588" y="5195888"/>
            <a:ext cx="1463675" cy="14636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5095875"/>
            <a:ext cx="1535113" cy="14636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7825" y="2887663"/>
            <a:ext cx="1535113" cy="15351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6913" y="4010025"/>
            <a:ext cx="1531937" cy="14620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1" name="Блок-схема: узел 20"/>
          <p:cNvSpPr/>
          <p:nvPr/>
        </p:nvSpPr>
        <p:spPr>
          <a:xfrm>
            <a:off x="77788" y="285273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1555750" y="402431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3262313" y="515461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5480050" y="394493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3833813" y="277653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7032625" y="492601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uiExpand="1" build="p"/>
      <p:bldP spid="29" grpId="0" uiExpand="1" build="p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«Пошив </a:t>
            </a:r>
            <a:b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ночной сорочки»</a:t>
            </a:r>
            <a:endParaRPr lang="ru-RU" sz="6000" smtClean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140200" y="1600200"/>
            <a:ext cx="4546600" cy="49974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боковые срезы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Отутюжить готовое изделие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вырез горловины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срезы рукавов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нижний срез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" name="Объект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2447925" cy="45402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Блок-схема: узел 14"/>
          <p:cNvSpPr/>
          <p:nvPr/>
        </p:nvSpPr>
        <p:spPr>
          <a:xfrm>
            <a:off x="3679825" y="357346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3690938" y="168751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690938" y="465296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690938" y="558958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690938" y="2708275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uiExpand="1" build="p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«Пошив </a:t>
            </a:r>
            <a:b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ночной сорочки»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16113"/>
            <a:ext cx="2447925" cy="4540250"/>
          </a:xfrm>
          <a:ln w="57150">
            <a:solidFill>
              <a:srgbClr val="C00000"/>
            </a:solidFill>
          </a:ln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7640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вырез горловины</a:t>
            </a:r>
          </a:p>
          <a:p>
            <a:pPr marL="0" indent="0">
              <a:buFont typeface="Arial" charset="0"/>
              <a:buNone/>
            </a:pPr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боковые срезы</a:t>
            </a:r>
          </a:p>
          <a:p>
            <a:pPr marL="0" indent="0">
              <a:buFont typeface="Arial" charset="0"/>
              <a:buNone/>
            </a:pPr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срезы рукавов</a:t>
            </a:r>
          </a:p>
          <a:p>
            <a:pPr marL="0" indent="0">
              <a:buFont typeface="Arial" charset="0"/>
              <a:buNone/>
            </a:pPr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Обработать нижний срез</a:t>
            </a:r>
          </a:p>
          <a:p>
            <a:pPr marL="0" indent="0">
              <a:buFont typeface="Arial" charset="0"/>
              <a:buNone/>
            </a:pPr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Отутюжить готовое изделие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4137025" y="1673225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148138" y="2733675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4130675" y="3776663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130675" y="489108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173538" y="5997575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uiExpand="1" build="p"/>
      <p:bldP spid="12" grpId="0" animBg="1"/>
      <p:bldP spid="13" grpId="0" uiExpand="1" animBg="1"/>
      <p:bldP spid="14" grpId="0" uiExpand="1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«Угадай – ка!»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040188" cy="1008063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команды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«ИГОЛОЧКА»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7651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4041775" cy="1008063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команды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«НИТОЧКА»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7653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5663" y="2322513"/>
            <a:ext cx="771525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92300" y="2322513"/>
            <a:ext cx="769938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1175" y="2335213"/>
            <a:ext cx="769938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4850" y="5297488"/>
            <a:ext cx="771525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27188" y="5297488"/>
            <a:ext cx="769937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63813" y="5300663"/>
            <a:ext cx="769937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2500" y="5300663"/>
            <a:ext cx="769938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5113" y="5300663"/>
            <a:ext cx="769937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46750" y="3332163"/>
            <a:ext cx="771525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38738" y="2335213"/>
            <a:ext cx="769937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75463" y="5300663"/>
            <a:ext cx="771525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75350" y="5300663"/>
            <a:ext cx="769938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3175" y="5300663"/>
            <a:ext cx="769938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75463" y="3332163"/>
            <a:ext cx="771525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50150" y="4157663"/>
            <a:ext cx="769938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61113" y="4184650"/>
            <a:ext cx="769937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05413" y="4178300"/>
            <a:ext cx="769937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631113" y="2379663"/>
            <a:ext cx="769937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61113" y="2363788"/>
            <a:ext cx="769937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73325" y="3294063"/>
            <a:ext cx="771525" cy="792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1175" y="4178300"/>
            <a:ext cx="769938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92300" y="4178300"/>
            <a:ext cx="769938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55663" y="4178300"/>
            <a:ext cx="771525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03350" y="3289300"/>
            <a:ext cx="769938" cy="792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8313" y="5084763"/>
            <a:ext cx="40322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43438" y="5084763"/>
            <a:ext cx="401161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6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ru-RU" sz="48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«ВСЕЗНАЙКА»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4321175" cy="57150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Какой механизм швейной машины используется для выполнения машинной закрепки?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механизм иглы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регулятор длины       стежка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Какая ткань используется для пошива ночной сорочки?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шерсть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б)хлопчатобумажная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787900" y="836613"/>
            <a:ext cx="4176713" cy="5761037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Какое швейное изделие относится к плечевому по способу носки?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юбка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ночная сорочка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 помощью какой обтачки обрабатывают вырез горловины ночной сорочки?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подкройной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поперечной 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4213" y="2852738"/>
            <a:ext cx="2519362" cy="360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9750" y="5357813"/>
            <a:ext cx="1403350" cy="360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48263" y="2205038"/>
            <a:ext cx="1079500" cy="2873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27650" y="5249863"/>
            <a:ext cx="1908175" cy="2889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3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 animBg="1"/>
      <p:bldP spid="1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Объект 3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33401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b="1" smtClean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47725"/>
            <a:ext cx="8296275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2303463"/>
          </a:xfrm>
        </p:spPr>
        <p:txBody>
          <a:bodyPr/>
          <a:lstStyle/>
          <a:p>
            <a:r>
              <a:rPr lang="ru-RU" sz="48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Обобщающий урок</a:t>
            </a:r>
            <a:br>
              <a:rPr lang="ru-RU" sz="48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«Искусство кройки и шитья»</a:t>
            </a:r>
          </a:p>
        </p:txBody>
      </p:sp>
      <p:pic>
        <p:nvPicPr>
          <p:cNvPr id="12" name="Объект 11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7525" y="2120900"/>
            <a:ext cx="2779713" cy="4651375"/>
          </a:xfrm>
        </p:spPr>
      </p:pic>
      <p:pic>
        <p:nvPicPr>
          <p:cNvPr id="14" name="Объект 13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24550" y="2219325"/>
            <a:ext cx="2682875" cy="4456113"/>
          </a:xfrm>
        </p:spPr>
      </p:pic>
      <p:pic>
        <p:nvPicPr>
          <p:cNvPr id="13" name="Схема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100" y="2614613"/>
            <a:ext cx="2390775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«БЛИЦТУРНИР»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84775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команды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«ИГОЛОЧКА»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ПРОСТЫНЬ, НАВОЛОЧКА, СКАТЕРТЬ, ПОДОДЕЯЛЬНИК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САНТИМЕТРОВАЯ ЛЕНТА, УГОЛЬНИК, НОЖНИЦЫ, ЛИНЕЙКА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СТАЧНОЙ, ДВОЙНОЙ, СМЁТОЧНЫЙ, ШОВ ВПОДГИБКУ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ПЛАТЬЕ, САРАФАН, НОЧНАЯ СОРОЧКА, БЛУЗКА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329237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 команды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«НИТОЧКА»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ЮБКА, БРЮКИ, НОЧНАЯ СОРОЧКА, ШОРТЫ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НОЖНИЦЫ, ИГЛА, ЛИНЕЙКА, БУЛАВКА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ТАМБУРНЫЙ, ПЕТЕЛЬНЫЙ, ЗАПОШИВОЧНЫЙ, КРЕСТООБРАЗНЫЙ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СКАТЕРТЬ, САЛФЕТКА, ПРОСТЫНЬ, ПОЛОТЕНЦЕ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27088" y="2790825"/>
            <a:ext cx="1512887" cy="2889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46138" y="4149725"/>
            <a:ext cx="1655762" cy="2159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68363" y="4827588"/>
            <a:ext cx="1871662" cy="1444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5650" y="5805488"/>
            <a:ext cx="2663825" cy="2159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76825" y="3644900"/>
            <a:ext cx="1366838" cy="2159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076825" y="4521200"/>
            <a:ext cx="2519363" cy="2508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76825" y="5589588"/>
            <a:ext cx="1655763" cy="14287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76825" y="2636838"/>
            <a:ext cx="2735263" cy="1539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01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«ЮНЫЙ МОДЕЛЬЕР»</a:t>
            </a:r>
            <a:endParaRPr lang="ru-RU" sz="6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Docums\Мои рисунки\Изображение\Изображение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74988"/>
            <a:ext cx="1800225" cy="36004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9" name="Picture 5" descr="F:\Docums\Мои рисунки\Изображение\Изображение 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900" y="3165475"/>
            <a:ext cx="1800225" cy="36004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31" name="Picture 7" descr="F:\Docums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3225800"/>
            <a:ext cx="2039937" cy="34798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32" name="Picture 8" descr="F:\Docums\Мои рисунки\Изображение\Изображение 0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185863"/>
            <a:ext cx="1966913" cy="36893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33" name="Picture 9" descr="F:\Docums\Мои рисунки\Изображение\Изображение 0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0738" y="1185863"/>
            <a:ext cx="1871662" cy="3703637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" name="Улыбающееся лицо 8"/>
          <p:cNvSpPr/>
          <p:nvPr/>
        </p:nvSpPr>
        <p:spPr>
          <a:xfrm>
            <a:off x="6745288" y="4386263"/>
            <a:ext cx="457200" cy="384175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698625" y="6210300"/>
            <a:ext cx="496888" cy="4445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250825" y="625475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3505200" y="627538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745288" y="621030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971675" y="450850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287963" y="457835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«НАЙДИ СООТВЕТСТВИЕ»</a:t>
            </a:r>
          </a:p>
        </p:txBody>
      </p:sp>
      <p:pic>
        <p:nvPicPr>
          <p:cNvPr id="3" name="Picture 2" descr="F:\Docums\Мои рисунки\Изображение\Изображение 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851025"/>
            <a:ext cx="2963862" cy="1397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" name="Picture 3" descr="F:\Docums\Мои рисунки\Изображение\Изображение 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3594100"/>
            <a:ext cx="2940050" cy="1295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50" name="Picture 2" descr="F:\Docums\Мои рисунки\Изображение\Изображение 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44675"/>
            <a:ext cx="2952750" cy="13954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51" name="Picture 3" descr="F:\Docums\Мои рисунки\Изображение\Изображение 0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5700" y="3573463"/>
            <a:ext cx="2952750" cy="13382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52" name="Picture 4" descr="F:\Docums\Мои рисунки\Изображение\Изображение 0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5294313"/>
            <a:ext cx="1068387" cy="14906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53" name="Picture 5" descr="F:\Docums\Мои рисунки\Изображение\Изображение 0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5294313"/>
            <a:ext cx="1049337" cy="14906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54" name="Picture 6" descr="F:\Docums\Мои рисунки\Изображение\Изображение 0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70463" y="5294313"/>
            <a:ext cx="1133475" cy="14922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55" name="Picture 7" descr="F:\Docums\Мои рисунки\Изображение\Изображение 06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4538" y="5270500"/>
            <a:ext cx="1096962" cy="15081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" name="Блок-схема: узел 12"/>
          <p:cNvSpPr/>
          <p:nvPr/>
        </p:nvSpPr>
        <p:spPr>
          <a:xfrm>
            <a:off x="333375" y="274478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965700" y="443230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965700" y="274478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33375" y="447040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«НАЙДИ СООТВЕТСТВИЕ»</a:t>
            </a:r>
            <a:endParaRPr lang="ru-RU" sz="6000" smtClean="0"/>
          </a:p>
        </p:txBody>
      </p:sp>
      <p:pic>
        <p:nvPicPr>
          <p:cNvPr id="4" name="Picture 2" descr="F:\Docums\Мои рисунки\Изображение\Изображение 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851025"/>
            <a:ext cx="2959100" cy="1427163"/>
          </a:xfrm>
          <a:ln w="38100">
            <a:solidFill>
              <a:srgbClr val="800000"/>
            </a:solidFill>
          </a:ln>
        </p:spPr>
      </p:pic>
      <p:pic>
        <p:nvPicPr>
          <p:cNvPr id="5" name="Picture 5" descr="F:\Docums\Мои рисунки\Изображение\Изображение 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708275"/>
            <a:ext cx="1049337" cy="14922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6" name="Picture 2" descr="F:\Docums\Мои рисунки\Изображение\Изображение 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44675"/>
            <a:ext cx="2952750" cy="139541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" name="Picture 7" descr="F:\Docums\Мои рисунки\Изображение\Изображение 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8250" y="2692400"/>
            <a:ext cx="1096963" cy="15081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8" name="Picture 3" descr="F:\Docums\Мои рисунки\Изображение\Изображение 0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508500"/>
            <a:ext cx="2940050" cy="129698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9" name="Picture 4" descr="F:\Docums\Мои рисунки\Изображение\Изображение 0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5059363"/>
            <a:ext cx="1068387" cy="14906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" name="Picture 3" descr="F:\Docums\Мои рисунки\Изображение\Изображение 0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4738" y="4487863"/>
            <a:ext cx="2952750" cy="13382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1" name="Picture 6" descr="F:\Docums\Мои рисунки\Изображение\Изображение 06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88250" y="5040313"/>
            <a:ext cx="1135063" cy="14906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" name="Блок-схема: узел 12"/>
          <p:cNvSpPr/>
          <p:nvPr/>
        </p:nvSpPr>
        <p:spPr>
          <a:xfrm>
            <a:off x="576263" y="278765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5003800" y="2768600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576263" y="5368925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903788" y="5399088"/>
            <a:ext cx="457200" cy="4572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«УГАДАЙ СЛОВО»</a:t>
            </a:r>
          </a:p>
        </p:txBody>
      </p:sp>
      <p:sp>
        <p:nvSpPr>
          <p:cNvPr id="8" name="Куб 7"/>
          <p:cNvSpPr/>
          <p:nvPr/>
        </p:nvSpPr>
        <p:spPr>
          <a:xfrm>
            <a:off x="527050" y="1341438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2" name="Куб 11"/>
          <p:cNvSpPr/>
          <p:nvPr/>
        </p:nvSpPr>
        <p:spPr>
          <a:xfrm>
            <a:off x="3995738" y="2997200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1454150" y="2997200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2981325" y="1341438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6694488" y="2897188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5580063" y="1320800"/>
            <a:ext cx="1584325" cy="1566863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179388" y="4776788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1533525" y="4748213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7" name="Куб 16"/>
          <p:cNvSpPr/>
          <p:nvPr/>
        </p:nvSpPr>
        <p:spPr>
          <a:xfrm>
            <a:off x="2916238" y="4773613"/>
            <a:ext cx="1584325" cy="1566862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4356100" y="4776788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5757863" y="4760913"/>
            <a:ext cx="1584325" cy="156527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7134225" y="4776788"/>
            <a:ext cx="1582738" cy="1566862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«УГАДАЙ СЛОВО»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1316038" y="2759075"/>
            <a:ext cx="1431925" cy="1465263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2" name="Куб 11"/>
          <p:cNvSpPr/>
          <p:nvPr/>
        </p:nvSpPr>
        <p:spPr>
          <a:xfrm>
            <a:off x="5237163" y="1360488"/>
            <a:ext cx="1439862" cy="1398587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7299325" y="1311275"/>
            <a:ext cx="1449388" cy="1458913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4" name="Куб 13"/>
          <p:cNvSpPr/>
          <p:nvPr/>
        </p:nvSpPr>
        <p:spPr>
          <a:xfrm>
            <a:off x="395288" y="1366838"/>
            <a:ext cx="1439862" cy="1398587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2806700" y="1341438"/>
            <a:ext cx="1439863" cy="13970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527425" y="2803525"/>
            <a:ext cx="1439863" cy="1465263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5956300" y="2836863"/>
            <a:ext cx="1441450" cy="1398587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5" name="Куб 24"/>
          <p:cNvSpPr/>
          <p:nvPr/>
        </p:nvSpPr>
        <p:spPr>
          <a:xfrm>
            <a:off x="107950" y="4759325"/>
            <a:ext cx="1368425" cy="13970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1316038" y="4776788"/>
            <a:ext cx="1330325" cy="1398587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7" name="Куб 26"/>
          <p:cNvSpPr/>
          <p:nvPr/>
        </p:nvSpPr>
        <p:spPr>
          <a:xfrm>
            <a:off x="2484438" y="4776788"/>
            <a:ext cx="1439862" cy="1398587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3779838" y="4776788"/>
            <a:ext cx="1312862" cy="142875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29" name="Куб 28"/>
          <p:cNvSpPr/>
          <p:nvPr/>
        </p:nvSpPr>
        <p:spPr>
          <a:xfrm>
            <a:off x="4967288" y="4765675"/>
            <a:ext cx="1404937" cy="1439863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уб 29"/>
          <p:cNvSpPr/>
          <p:nvPr/>
        </p:nvSpPr>
        <p:spPr>
          <a:xfrm>
            <a:off x="6227763" y="4759325"/>
            <a:ext cx="1439862" cy="143192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уб 30"/>
          <p:cNvSpPr/>
          <p:nvPr/>
        </p:nvSpPr>
        <p:spPr>
          <a:xfrm>
            <a:off x="7524750" y="4759325"/>
            <a:ext cx="1368425" cy="1406525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Мерки для построения ночной сорочки</a:t>
            </a:r>
            <a:endParaRPr lang="ru-RU" sz="6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538288"/>
            <a:ext cx="3240088" cy="5075237"/>
          </a:xfrm>
          <a:ln w="57150">
            <a:solidFill>
              <a:srgbClr val="C00000"/>
            </a:solidFill>
          </a:ln>
        </p:spPr>
      </p:pic>
      <p:sp>
        <p:nvSpPr>
          <p:cNvPr id="10" name="Выгнутая вверх стрелка 9"/>
          <p:cNvSpPr/>
          <p:nvPr/>
        </p:nvSpPr>
        <p:spPr>
          <a:xfrm>
            <a:off x="1187450" y="1628775"/>
            <a:ext cx="3600450" cy="760413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1042988" y="2563813"/>
            <a:ext cx="2160587" cy="720725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4500563" y="2381250"/>
            <a:ext cx="3455987" cy="698500"/>
          </a:xfrm>
          <a:prstGeom prst="curvedDownArrow">
            <a:avLst>
              <a:gd name="adj1" fmla="val 25000"/>
              <a:gd name="adj2" fmla="val 50000"/>
              <a:gd name="adj3" fmla="val 174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4500563" y="4292600"/>
            <a:ext cx="3455987" cy="792163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179388" y="1773238"/>
            <a:ext cx="1439862" cy="957262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Сш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179388" y="3079750"/>
            <a:ext cx="1439862" cy="936625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Оп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7164388" y="2563813"/>
            <a:ext cx="1465262" cy="95408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endParaRPr lang="ru-RU" sz="4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229475" y="4456113"/>
            <a:ext cx="1454150" cy="103028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4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309</Words>
  <Application>Microsoft Office PowerPoint</Application>
  <PresentationFormat>Экран (4:3)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Wingdings</vt:lpstr>
      <vt:lpstr>Тема Office</vt:lpstr>
      <vt:lpstr>  Обобщающий урок по теме: «Изготовление ночной сорочки без плечевого шва» в форме игры</vt:lpstr>
      <vt:lpstr>Обобщающий урок «Искусство кройки и шитья»</vt:lpstr>
      <vt:lpstr>«БЛИЦТУРНИР»</vt:lpstr>
      <vt:lpstr>«ЮНЫЙ МОДЕЛЬЕР»</vt:lpstr>
      <vt:lpstr>«НАЙДИ СООТВЕТСТВИЕ»</vt:lpstr>
      <vt:lpstr>«НАЙДИ СООТВЕТСТВИЕ»</vt:lpstr>
      <vt:lpstr>«УГАДАЙ СЛОВО»</vt:lpstr>
      <vt:lpstr>«УГАДАЙ СЛОВО»</vt:lpstr>
      <vt:lpstr>Мерки для построения ночной сорочки</vt:lpstr>
      <vt:lpstr>«Найди шов»</vt:lpstr>
      <vt:lpstr>«Машинный шов»</vt:lpstr>
      <vt:lpstr>«Машинный шов»</vt:lpstr>
      <vt:lpstr>«Пошив  ночной сорочки»</vt:lpstr>
      <vt:lpstr>«Пошив  ночной сорочки»</vt:lpstr>
      <vt:lpstr>«Угадай – ка!»</vt:lpstr>
      <vt:lpstr>«ВСЕЗНАЙКА»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</dc:title>
  <cp:lastModifiedBy>User</cp:lastModifiedBy>
  <cp:revision>92</cp:revision>
  <dcterms:modified xsi:type="dcterms:W3CDTF">2012-02-08T17:06:52Z</dcterms:modified>
</cp:coreProperties>
</file>